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131" y="-53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3726-72B4-49F0-816C-22884945B561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401B5-6C4E-4473-B5E6-BBBEAE769C5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prepositions of 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899592"/>
            <a:ext cx="6711632" cy="799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4624" y="35496"/>
            <a:ext cx="6478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b="1" dirty="0" err="1" smtClean="0">
                <a:solidFill>
                  <a:schemeClr val="accent4">
                    <a:lumMod val="75000"/>
                  </a:schemeClr>
                </a:solidFill>
              </a:rPr>
              <a:t>Prepositions</a:t>
            </a:r>
            <a:r>
              <a:rPr lang="es-ES" sz="5400" b="1" dirty="0" smtClean="0">
                <a:solidFill>
                  <a:schemeClr val="accent4">
                    <a:lumMod val="75000"/>
                  </a:schemeClr>
                </a:solidFill>
              </a:rPr>
              <a:t> of time…</a:t>
            </a:r>
            <a:endParaRPr lang="es-ES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prepositions of 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79512"/>
            <a:ext cx="6480720" cy="885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8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 l="30029" t="13672" r="31152" b="3320"/>
          <a:stretch>
            <a:fillRect/>
          </a:stretch>
        </p:blipFill>
        <p:spPr bwMode="auto">
          <a:xfrm>
            <a:off x="589340" y="95219"/>
            <a:ext cx="5911494" cy="9048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96952" y="35496"/>
            <a:ext cx="34052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err="1" smtClean="0"/>
              <a:t>Print</a:t>
            </a:r>
            <a:r>
              <a:rPr lang="es-ES" sz="4000" dirty="0" smtClean="0"/>
              <a:t> and </a:t>
            </a:r>
            <a:r>
              <a:rPr lang="es-ES" sz="4000" dirty="0" err="1" smtClean="0"/>
              <a:t>play</a:t>
            </a:r>
            <a:r>
              <a:rPr lang="es-ES" sz="4000" dirty="0" smtClean="0"/>
              <a:t>…</a:t>
            </a:r>
            <a:endParaRPr lang="es-ES" sz="40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 l="7547" t="45646" r="40203" b="5370"/>
          <a:stretch>
            <a:fillRect/>
          </a:stretch>
        </p:blipFill>
        <p:spPr bwMode="auto">
          <a:xfrm rot="5400000">
            <a:off x="-883495" y="1051593"/>
            <a:ext cx="8769006" cy="705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</Words>
  <Application>Microsoft Office PowerPoint</Application>
  <PresentationFormat>Presentación en pantalla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pc</cp:lastModifiedBy>
  <cp:revision>3</cp:revision>
  <dcterms:created xsi:type="dcterms:W3CDTF">2013-10-29T23:27:02Z</dcterms:created>
  <dcterms:modified xsi:type="dcterms:W3CDTF">2016-09-09T16:29:59Z</dcterms:modified>
</cp:coreProperties>
</file>