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477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632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148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171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423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243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892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171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58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550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002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DE8C9-5329-42E8-9D08-CB598E571D02}" type="datetimeFigureOut">
              <a:rPr lang="es-MX" smtClean="0"/>
              <a:t>23/09/2016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C9D39-0BF9-4D47-82B0-09B2F531D0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354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0" y="1052736"/>
            <a:ext cx="88924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s-MX" sz="4000" b="1" kern="0" dirty="0" err="1">
                <a:solidFill>
                  <a:srgbClr val="000000"/>
                </a:solidFill>
                <a:latin typeface="Arial"/>
              </a:rPr>
              <a:t>Escuela</a:t>
            </a:r>
            <a:r>
              <a:rPr lang="en-US" altLang="es-MX" sz="4000" b="1" kern="0" dirty="0">
                <a:solidFill>
                  <a:srgbClr val="000000"/>
                </a:solidFill>
                <a:latin typeface="Arial"/>
              </a:rPr>
              <a:t> Normal de </a:t>
            </a:r>
            <a:r>
              <a:rPr lang="en-US" altLang="es-MX" sz="4000" b="1" kern="0" dirty="0" err="1">
                <a:solidFill>
                  <a:srgbClr val="000000"/>
                </a:solidFill>
                <a:latin typeface="Arial"/>
              </a:rPr>
              <a:t>Educación</a:t>
            </a:r>
            <a:r>
              <a:rPr lang="en-US" altLang="es-MX" sz="40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altLang="es-MX" sz="4000" b="1" kern="0" dirty="0" err="1">
                <a:solidFill>
                  <a:srgbClr val="000000"/>
                </a:solidFill>
                <a:latin typeface="Arial"/>
              </a:rPr>
              <a:t>Preescolar</a:t>
            </a:r>
            <a:endParaRPr lang="es-MX" altLang="es-MX" sz="4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286000" y="2970413"/>
            <a:ext cx="5022304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s-MX" altLang="es-MX" sz="3200" b="1" kern="0" dirty="0">
                <a:solidFill>
                  <a:srgbClr val="000000"/>
                </a:solidFill>
                <a:latin typeface="Arial"/>
              </a:rPr>
              <a:t>Jardín de Niños;</a:t>
            </a:r>
          </a:p>
          <a:p>
            <a:pPr marL="342900" lvl="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s-MX" altLang="es-MX" sz="3200" b="1" kern="0" dirty="0">
                <a:solidFill>
                  <a:srgbClr val="FF0000"/>
                </a:solidFill>
                <a:latin typeface="Arial"/>
              </a:rPr>
              <a:t>Colocar el nombre del jardín de niños </a:t>
            </a: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1187624" y="4737338"/>
            <a:ext cx="70723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s-MX" sz="2000" dirty="0"/>
              <a:t>Registro de Asistencia de </a:t>
            </a:r>
            <a:r>
              <a:rPr lang="en-US" altLang="es-MX" sz="2000" dirty="0" err="1"/>
              <a:t>las</a:t>
            </a:r>
            <a:r>
              <a:rPr lang="en-US" altLang="es-MX" sz="2000" dirty="0"/>
              <a:t> </a:t>
            </a:r>
            <a:r>
              <a:rPr lang="en-US" altLang="es-MX" sz="2000" dirty="0" err="1"/>
              <a:t>alumnas</a:t>
            </a:r>
            <a:r>
              <a:rPr lang="en-US" altLang="es-MX" sz="2000" dirty="0"/>
              <a:t> </a:t>
            </a:r>
          </a:p>
          <a:p>
            <a:pPr algn="ctr" eaLnBrk="1" hangingPunct="1"/>
            <a:r>
              <a:rPr lang="en-US" altLang="es-MX" sz="2000" dirty="0"/>
              <a:t> a </a:t>
            </a:r>
            <a:r>
              <a:rPr lang="en-US" altLang="es-MX" sz="2000" dirty="0" err="1"/>
              <a:t>las</a:t>
            </a:r>
            <a:r>
              <a:rPr lang="en-US" altLang="es-MX" sz="2000" dirty="0"/>
              <a:t> </a:t>
            </a:r>
            <a:r>
              <a:rPr lang="en-US" altLang="es-MX" sz="2000" dirty="0" err="1"/>
              <a:t>Instituciones</a:t>
            </a:r>
            <a:r>
              <a:rPr lang="en-US" altLang="es-MX" sz="2000" dirty="0"/>
              <a:t> de Práctica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5436096" y="5661248"/>
            <a:ext cx="3286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s-MX" altLang="es-MX" dirty="0"/>
              <a:t>Ciclo Escolar  2016-2017</a:t>
            </a:r>
          </a:p>
        </p:txBody>
      </p:sp>
    </p:spTree>
    <p:extLst>
      <p:ext uri="{BB962C8B-B14F-4D97-AF65-F5344CB8AC3E}">
        <p14:creationId xmlns:p14="http://schemas.microsoft.com/office/powerpoint/2010/main" val="36295528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31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rosy del rio tijerina</cp:lastModifiedBy>
  <cp:revision>7</cp:revision>
  <dcterms:created xsi:type="dcterms:W3CDTF">2016-09-19T16:18:14Z</dcterms:created>
  <dcterms:modified xsi:type="dcterms:W3CDTF">2016-09-23T16:32:23Z</dcterms:modified>
</cp:coreProperties>
</file>