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04AAF6-B8A0-473D-AE3B-BB88B69B3EBF}" type="doc">
      <dgm:prSet loTypeId="urn:microsoft.com/office/officeart/2005/8/layout/target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9B5E31F-178C-419C-8563-48C074006EF9}">
      <dgm:prSet phldrT="[Texto]"/>
      <dgm:spPr/>
      <dgm:t>
        <a:bodyPr/>
        <a:lstStyle/>
        <a:p>
          <a:r>
            <a:rPr lang="es-MX" dirty="0" smtClean="0"/>
            <a:t>PROCESOS DE CONTEO</a:t>
          </a:r>
        </a:p>
        <a:p>
          <a:r>
            <a:rPr lang="es-MX" dirty="0" smtClean="0"/>
            <a:t>OPERACIONES LÓGICAS</a:t>
          </a:r>
          <a:endParaRPr lang="es-MX" dirty="0"/>
        </a:p>
      </dgm:t>
    </dgm:pt>
    <dgm:pt modelId="{34E6DBCD-B9AA-46EB-A1D8-6319E188EBFB}" type="parTrans" cxnId="{5282F636-4EF2-48B3-9466-FEA12115D731}">
      <dgm:prSet/>
      <dgm:spPr/>
      <dgm:t>
        <a:bodyPr/>
        <a:lstStyle/>
        <a:p>
          <a:endParaRPr lang="es-MX"/>
        </a:p>
      </dgm:t>
    </dgm:pt>
    <dgm:pt modelId="{87179B50-42ED-404D-9954-22A9378357E3}" type="sibTrans" cxnId="{5282F636-4EF2-48B3-9466-FEA12115D731}">
      <dgm:prSet/>
      <dgm:spPr/>
      <dgm:t>
        <a:bodyPr/>
        <a:lstStyle/>
        <a:p>
          <a:endParaRPr lang="es-MX"/>
        </a:p>
      </dgm:t>
    </dgm:pt>
    <dgm:pt modelId="{01060A4B-3032-4225-8086-8543103B976E}">
      <dgm:prSet phldrT="[Texto]"/>
      <dgm:spPr/>
      <dgm:t>
        <a:bodyPr/>
        <a:lstStyle/>
        <a:p>
          <a:r>
            <a:rPr lang="es-MX" dirty="0" smtClean="0"/>
            <a:t>CONCEPTO DE NÚMERO</a:t>
          </a:r>
          <a:endParaRPr lang="es-MX" dirty="0"/>
        </a:p>
      </dgm:t>
    </dgm:pt>
    <dgm:pt modelId="{C5429047-9067-4A60-A9EA-7BC74085F823}" type="parTrans" cxnId="{A33C42DA-1429-4095-8478-9B3A08D70A1F}">
      <dgm:prSet/>
      <dgm:spPr/>
      <dgm:t>
        <a:bodyPr/>
        <a:lstStyle/>
        <a:p>
          <a:endParaRPr lang="es-MX"/>
        </a:p>
      </dgm:t>
    </dgm:pt>
    <dgm:pt modelId="{5CC2C2C5-885E-428C-A4EA-1B4A05788109}" type="sibTrans" cxnId="{A33C42DA-1429-4095-8478-9B3A08D70A1F}">
      <dgm:prSet/>
      <dgm:spPr/>
      <dgm:t>
        <a:bodyPr/>
        <a:lstStyle/>
        <a:p>
          <a:endParaRPr lang="es-MX"/>
        </a:p>
      </dgm:t>
    </dgm:pt>
    <dgm:pt modelId="{ECECA29D-D6AF-429D-A569-4048962A1E65}">
      <dgm:prSet phldrT="[Texto]"/>
      <dgm:spPr/>
      <dgm:t>
        <a:bodyPr/>
        <a:lstStyle/>
        <a:p>
          <a:r>
            <a:rPr lang="es-MX" dirty="0" smtClean="0"/>
            <a:t>SISTEMA DE NUMERACIÓN DECIMAL</a:t>
          </a:r>
          <a:endParaRPr lang="es-MX" dirty="0"/>
        </a:p>
      </dgm:t>
    </dgm:pt>
    <dgm:pt modelId="{6A989E22-A00B-42E1-B387-B10359170227}" type="parTrans" cxnId="{D37E9752-2CA3-46A8-823B-413F20B5E155}">
      <dgm:prSet/>
      <dgm:spPr/>
      <dgm:t>
        <a:bodyPr/>
        <a:lstStyle/>
        <a:p>
          <a:endParaRPr lang="es-MX"/>
        </a:p>
      </dgm:t>
    </dgm:pt>
    <dgm:pt modelId="{0F0DE8F2-3C83-4330-B51C-E9D37B68EEBA}" type="sibTrans" cxnId="{D37E9752-2CA3-46A8-823B-413F20B5E155}">
      <dgm:prSet/>
      <dgm:spPr/>
      <dgm:t>
        <a:bodyPr/>
        <a:lstStyle/>
        <a:p>
          <a:endParaRPr lang="es-MX"/>
        </a:p>
      </dgm:t>
    </dgm:pt>
    <dgm:pt modelId="{FC7647D7-4F22-4048-ADEF-3CAA71664056}">
      <dgm:prSet phldrT="[Texto]"/>
      <dgm:spPr/>
    </dgm:pt>
    <dgm:pt modelId="{E9A14FA0-5E46-46C6-933A-1591D74E6AE5}" type="parTrans" cxnId="{B978701E-5A26-4426-8B60-DB6A78700B49}">
      <dgm:prSet/>
      <dgm:spPr/>
      <dgm:t>
        <a:bodyPr/>
        <a:lstStyle/>
        <a:p>
          <a:endParaRPr lang="es-MX"/>
        </a:p>
      </dgm:t>
    </dgm:pt>
    <dgm:pt modelId="{10BA0C29-D7FE-4EB8-A5DE-30B55FC78C3B}" type="sibTrans" cxnId="{B978701E-5A26-4426-8B60-DB6A78700B49}">
      <dgm:prSet/>
      <dgm:spPr/>
      <dgm:t>
        <a:bodyPr/>
        <a:lstStyle/>
        <a:p>
          <a:endParaRPr lang="es-MX"/>
        </a:p>
      </dgm:t>
    </dgm:pt>
    <dgm:pt modelId="{4ACFE511-C769-4E5F-BBFC-CFF8076C7932}">
      <dgm:prSet/>
      <dgm:spPr/>
      <dgm:t>
        <a:bodyPr/>
        <a:lstStyle/>
        <a:p>
          <a:r>
            <a:rPr lang="es-MX" dirty="0" smtClean="0"/>
            <a:t>OPERACIONES ADITIVAS</a:t>
          </a:r>
          <a:endParaRPr lang="es-MX" dirty="0"/>
        </a:p>
      </dgm:t>
    </dgm:pt>
    <dgm:pt modelId="{17E8E88F-AA67-4E54-B068-E7AA52886CE5}" type="parTrans" cxnId="{147649AF-9F8B-477E-9ACE-A2CA2A96B3F5}">
      <dgm:prSet/>
      <dgm:spPr/>
      <dgm:t>
        <a:bodyPr/>
        <a:lstStyle/>
        <a:p>
          <a:endParaRPr lang="es-MX"/>
        </a:p>
      </dgm:t>
    </dgm:pt>
    <dgm:pt modelId="{B24B0CB7-416F-471B-B7CE-165145E12480}" type="sibTrans" cxnId="{147649AF-9F8B-477E-9ACE-A2CA2A96B3F5}">
      <dgm:prSet/>
      <dgm:spPr/>
      <dgm:t>
        <a:bodyPr/>
        <a:lstStyle/>
        <a:p>
          <a:endParaRPr lang="es-MX"/>
        </a:p>
      </dgm:t>
    </dgm:pt>
    <dgm:pt modelId="{0F1C00E0-4722-4BC2-9BA2-6B33103004AC}" type="pres">
      <dgm:prSet presAssocID="{2604AAF6-B8A0-473D-AE3B-BB88B69B3EBF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26448B07-028C-406C-9931-6FB545687FE1}" type="pres">
      <dgm:prSet presAssocID="{2604AAF6-B8A0-473D-AE3B-BB88B69B3EBF}" presName="outerBox" presStyleCnt="0"/>
      <dgm:spPr/>
    </dgm:pt>
    <dgm:pt modelId="{CC5A5F76-77B5-4527-9CE4-FB2505C6E146}" type="pres">
      <dgm:prSet presAssocID="{2604AAF6-B8A0-473D-AE3B-BB88B69B3EBF}" presName="outerBoxParent" presStyleLbl="node1" presStyleIdx="0" presStyleCnt="3"/>
      <dgm:spPr/>
    </dgm:pt>
    <dgm:pt modelId="{2B22166F-C4A1-4AA7-825B-9A73811149A2}" type="pres">
      <dgm:prSet presAssocID="{2604AAF6-B8A0-473D-AE3B-BB88B69B3EBF}" presName="outerBoxChildren" presStyleCnt="0"/>
      <dgm:spPr/>
    </dgm:pt>
    <dgm:pt modelId="{4B1C4AF6-3DA7-4F8C-BFAF-F257DDBA0F25}" type="pres">
      <dgm:prSet presAssocID="{2604AAF6-B8A0-473D-AE3B-BB88B69B3EBF}" presName="middleBox" presStyleCnt="0"/>
      <dgm:spPr/>
    </dgm:pt>
    <dgm:pt modelId="{6A29A290-1345-489F-BF11-BABAD9308F9C}" type="pres">
      <dgm:prSet presAssocID="{2604AAF6-B8A0-473D-AE3B-BB88B69B3EBF}" presName="middleBoxParent" presStyleLbl="node1" presStyleIdx="1" presStyleCnt="3"/>
      <dgm:spPr/>
    </dgm:pt>
    <dgm:pt modelId="{A7BF29B6-791A-43ED-91CC-9463F824845C}" type="pres">
      <dgm:prSet presAssocID="{2604AAF6-B8A0-473D-AE3B-BB88B69B3EBF}" presName="middleBoxChildren" presStyleCnt="0"/>
      <dgm:spPr/>
    </dgm:pt>
    <dgm:pt modelId="{4C06E11C-83F1-4D39-9D8E-CF8FFF3DC918}" type="pres">
      <dgm:prSet presAssocID="{2604AAF6-B8A0-473D-AE3B-BB88B69B3EBF}" presName="centerBox" presStyleCnt="0"/>
      <dgm:spPr/>
    </dgm:pt>
    <dgm:pt modelId="{43133A59-60DC-4F58-A3FC-A87923CA3501}" type="pres">
      <dgm:prSet presAssocID="{2604AAF6-B8A0-473D-AE3B-BB88B69B3EBF}" presName="centerBoxParent" presStyleLbl="node1" presStyleIdx="2" presStyleCnt="3"/>
      <dgm:spPr/>
    </dgm:pt>
    <dgm:pt modelId="{C86208DA-4376-4FFD-BE72-89FE09CEB170}" type="pres">
      <dgm:prSet presAssocID="{2604AAF6-B8A0-473D-AE3B-BB88B69B3EBF}" presName="centerBoxChildren" presStyleCnt="0"/>
      <dgm:spPr/>
    </dgm:pt>
    <dgm:pt modelId="{D82C90F9-D508-4F85-B1FB-BF139DFFE394}" type="pres">
      <dgm:prSet presAssocID="{4ACFE511-C769-4E5F-BBFC-CFF8076C7932}" presName="cChild" presStyleLbl="fgAcc1" presStyleIdx="0" presStyleCnt="1" custScaleX="80025" custScaleY="54521">
        <dgm:presLayoutVars>
          <dgm:bulletEnabled val="1"/>
        </dgm:presLayoutVars>
      </dgm:prSet>
      <dgm:spPr/>
    </dgm:pt>
  </dgm:ptLst>
  <dgm:cxnLst>
    <dgm:cxn modelId="{104AF920-6C66-4898-84F3-2795BFC1D575}" type="presOf" srcId="{99B5E31F-178C-419C-8563-48C074006EF9}" destId="{CC5A5F76-77B5-4527-9CE4-FB2505C6E146}" srcOrd="0" destOrd="0" presId="urn:microsoft.com/office/officeart/2005/8/layout/target2"/>
    <dgm:cxn modelId="{A33C42DA-1429-4095-8478-9B3A08D70A1F}" srcId="{2604AAF6-B8A0-473D-AE3B-BB88B69B3EBF}" destId="{01060A4B-3032-4225-8086-8543103B976E}" srcOrd="1" destOrd="0" parTransId="{C5429047-9067-4A60-A9EA-7BC74085F823}" sibTransId="{5CC2C2C5-885E-428C-A4EA-1B4A05788109}"/>
    <dgm:cxn modelId="{B0BA5046-0774-4EA1-8050-D535C8C610F5}" type="presOf" srcId="{ECECA29D-D6AF-429D-A569-4048962A1E65}" destId="{43133A59-60DC-4F58-A3FC-A87923CA3501}" srcOrd="0" destOrd="0" presId="urn:microsoft.com/office/officeart/2005/8/layout/target2"/>
    <dgm:cxn modelId="{5282F636-4EF2-48B3-9466-FEA12115D731}" srcId="{2604AAF6-B8A0-473D-AE3B-BB88B69B3EBF}" destId="{99B5E31F-178C-419C-8563-48C074006EF9}" srcOrd="0" destOrd="0" parTransId="{34E6DBCD-B9AA-46EB-A1D8-6319E188EBFB}" sibTransId="{87179B50-42ED-404D-9954-22A9378357E3}"/>
    <dgm:cxn modelId="{D37E9752-2CA3-46A8-823B-413F20B5E155}" srcId="{2604AAF6-B8A0-473D-AE3B-BB88B69B3EBF}" destId="{ECECA29D-D6AF-429D-A569-4048962A1E65}" srcOrd="2" destOrd="0" parTransId="{6A989E22-A00B-42E1-B387-B10359170227}" sibTransId="{0F0DE8F2-3C83-4330-B51C-E9D37B68EEBA}"/>
    <dgm:cxn modelId="{70EFC939-07E9-4C84-9982-E8BB4AF4378F}" type="presOf" srcId="{4ACFE511-C769-4E5F-BBFC-CFF8076C7932}" destId="{D82C90F9-D508-4F85-B1FB-BF139DFFE394}" srcOrd="0" destOrd="0" presId="urn:microsoft.com/office/officeart/2005/8/layout/target2"/>
    <dgm:cxn modelId="{3F2A28D7-4072-4EE0-9BF2-BB20BB01CF47}" type="presOf" srcId="{2604AAF6-B8A0-473D-AE3B-BB88B69B3EBF}" destId="{0F1C00E0-4722-4BC2-9BA2-6B33103004AC}" srcOrd="0" destOrd="0" presId="urn:microsoft.com/office/officeart/2005/8/layout/target2"/>
    <dgm:cxn modelId="{ECCB9A4F-ADE5-4673-9479-4599C89F4929}" type="presOf" srcId="{01060A4B-3032-4225-8086-8543103B976E}" destId="{6A29A290-1345-489F-BF11-BABAD9308F9C}" srcOrd="0" destOrd="0" presId="urn:microsoft.com/office/officeart/2005/8/layout/target2"/>
    <dgm:cxn modelId="{B978701E-5A26-4426-8B60-DB6A78700B49}" srcId="{2604AAF6-B8A0-473D-AE3B-BB88B69B3EBF}" destId="{FC7647D7-4F22-4048-ADEF-3CAA71664056}" srcOrd="3" destOrd="0" parTransId="{E9A14FA0-5E46-46C6-933A-1591D74E6AE5}" sibTransId="{10BA0C29-D7FE-4EB8-A5DE-30B55FC78C3B}"/>
    <dgm:cxn modelId="{147649AF-9F8B-477E-9ACE-A2CA2A96B3F5}" srcId="{ECECA29D-D6AF-429D-A569-4048962A1E65}" destId="{4ACFE511-C769-4E5F-BBFC-CFF8076C7932}" srcOrd="0" destOrd="0" parTransId="{17E8E88F-AA67-4E54-B068-E7AA52886CE5}" sibTransId="{B24B0CB7-416F-471B-B7CE-165145E12480}"/>
    <dgm:cxn modelId="{A9DF3CCD-E54C-4428-BC12-790E66F6CE83}" type="presParOf" srcId="{0F1C00E0-4722-4BC2-9BA2-6B33103004AC}" destId="{26448B07-028C-406C-9931-6FB545687FE1}" srcOrd="0" destOrd="0" presId="urn:microsoft.com/office/officeart/2005/8/layout/target2"/>
    <dgm:cxn modelId="{FC41B048-C607-40B7-8368-2778F1937156}" type="presParOf" srcId="{26448B07-028C-406C-9931-6FB545687FE1}" destId="{CC5A5F76-77B5-4527-9CE4-FB2505C6E146}" srcOrd="0" destOrd="0" presId="urn:microsoft.com/office/officeart/2005/8/layout/target2"/>
    <dgm:cxn modelId="{DC9E5DCE-B073-43D7-BF1A-C5822C8E08E7}" type="presParOf" srcId="{26448B07-028C-406C-9931-6FB545687FE1}" destId="{2B22166F-C4A1-4AA7-825B-9A73811149A2}" srcOrd="1" destOrd="0" presId="urn:microsoft.com/office/officeart/2005/8/layout/target2"/>
    <dgm:cxn modelId="{9C51572E-5F7E-4BB9-AA28-7477BD7E5CC2}" type="presParOf" srcId="{0F1C00E0-4722-4BC2-9BA2-6B33103004AC}" destId="{4B1C4AF6-3DA7-4F8C-BFAF-F257DDBA0F25}" srcOrd="1" destOrd="0" presId="urn:microsoft.com/office/officeart/2005/8/layout/target2"/>
    <dgm:cxn modelId="{1794A71B-83FB-4EA5-A405-D8CF9CDDCDA7}" type="presParOf" srcId="{4B1C4AF6-3DA7-4F8C-BFAF-F257DDBA0F25}" destId="{6A29A290-1345-489F-BF11-BABAD9308F9C}" srcOrd="0" destOrd="0" presId="urn:microsoft.com/office/officeart/2005/8/layout/target2"/>
    <dgm:cxn modelId="{2A82D493-B4EF-42F2-8E3B-A8B4D2B76974}" type="presParOf" srcId="{4B1C4AF6-3DA7-4F8C-BFAF-F257DDBA0F25}" destId="{A7BF29B6-791A-43ED-91CC-9463F824845C}" srcOrd="1" destOrd="0" presId="urn:microsoft.com/office/officeart/2005/8/layout/target2"/>
    <dgm:cxn modelId="{AC162DE4-A71E-4D92-9253-7D966462031D}" type="presParOf" srcId="{0F1C00E0-4722-4BC2-9BA2-6B33103004AC}" destId="{4C06E11C-83F1-4D39-9D8E-CF8FFF3DC918}" srcOrd="2" destOrd="0" presId="urn:microsoft.com/office/officeart/2005/8/layout/target2"/>
    <dgm:cxn modelId="{04664F7C-534B-4EDE-A9A0-CF6DC6E18489}" type="presParOf" srcId="{4C06E11C-83F1-4D39-9D8E-CF8FFF3DC918}" destId="{43133A59-60DC-4F58-A3FC-A87923CA3501}" srcOrd="0" destOrd="0" presId="urn:microsoft.com/office/officeart/2005/8/layout/target2"/>
    <dgm:cxn modelId="{31CCC3C8-D4E2-4BDB-93ED-5E514110C8D7}" type="presParOf" srcId="{4C06E11C-83F1-4D39-9D8E-CF8FFF3DC918}" destId="{C86208DA-4376-4FFD-BE72-89FE09CEB170}" srcOrd="1" destOrd="0" presId="urn:microsoft.com/office/officeart/2005/8/layout/target2"/>
    <dgm:cxn modelId="{CABAB764-4B86-4293-B71B-C03EE4C819AC}" type="presParOf" srcId="{C86208DA-4376-4FFD-BE72-89FE09CEB170}" destId="{D82C90F9-D508-4F85-B1FB-BF139DFFE394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2E9A69-F8B5-4AF8-87F4-D17FE7B9A4B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1CC9C64-0A8E-474C-A8A1-E76391245C72}">
      <dgm:prSet phldrT="[Texto]"/>
      <dgm:spPr/>
      <dgm:t>
        <a:bodyPr/>
        <a:lstStyle/>
        <a:p>
          <a:r>
            <a:rPr lang="es-MX" dirty="0" smtClean="0"/>
            <a:t>ORDEN</a:t>
          </a:r>
          <a:endParaRPr lang="es-MX" dirty="0"/>
        </a:p>
      </dgm:t>
    </dgm:pt>
    <dgm:pt modelId="{8FD0E0D4-CB7A-4401-8E63-29EADAF7EF39}" type="parTrans" cxnId="{29F1CEE7-BB1D-4579-90B0-09ED299096C4}">
      <dgm:prSet/>
      <dgm:spPr/>
      <dgm:t>
        <a:bodyPr/>
        <a:lstStyle/>
        <a:p>
          <a:endParaRPr lang="es-MX"/>
        </a:p>
      </dgm:t>
    </dgm:pt>
    <dgm:pt modelId="{7A1DC314-66DD-4233-A008-C3FEA8AE01E6}" type="sibTrans" cxnId="{29F1CEE7-BB1D-4579-90B0-09ED299096C4}">
      <dgm:prSet/>
      <dgm:spPr/>
      <dgm:t>
        <a:bodyPr/>
        <a:lstStyle/>
        <a:p>
          <a:endParaRPr lang="es-MX"/>
        </a:p>
      </dgm:t>
    </dgm:pt>
    <dgm:pt modelId="{D941D48F-6A42-45F7-8004-06708B230B5E}">
      <dgm:prSet phldrT="[Texto]"/>
      <dgm:spPr/>
      <dgm:t>
        <a:bodyPr/>
        <a:lstStyle/>
        <a:p>
          <a:r>
            <a:rPr lang="es-MX" dirty="0" smtClean="0"/>
            <a:t>PRIMERO, SEGUNDO TERCERO, GRADOS, ORDEN DE LIBROS. POSICIONES EN COMPETENCIA …</a:t>
          </a:r>
          <a:endParaRPr lang="es-MX" dirty="0"/>
        </a:p>
      </dgm:t>
    </dgm:pt>
    <dgm:pt modelId="{4277B647-0F90-48D3-98A4-36C0FA8CE788}" type="parTrans" cxnId="{DA74E621-784A-42AA-98F1-9DF5D9AED9AD}">
      <dgm:prSet/>
      <dgm:spPr/>
      <dgm:t>
        <a:bodyPr/>
        <a:lstStyle/>
        <a:p>
          <a:endParaRPr lang="es-MX"/>
        </a:p>
      </dgm:t>
    </dgm:pt>
    <dgm:pt modelId="{6C2007DC-6033-4C01-8CBF-874DDBC90FC5}" type="sibTrans" cxnId="{DA74E621-784A-42AA-98F1-9DF5D9AED9AD}">
      <dgm:prSet/>
      <dgm:spPr/>
      <dgm:t>
        <a:bodyPr/>
        <a:lstStyle/>
        <a:p>
          <a:endParaRPr lang="es-MX"/>
        </a:p>
      </dgm:t>
    </dgm:pt>
    <dgm:pt modelId="{BA20C540-4077-443C-BB2A-E804DCFFD82C}">
      <dgm:prSet phldrT="[Texto]"/>
      <dgm:spPr/>
      <dgm:t>
        <a:bodyPr/>
        <a:lstStyle/>
        <a:p>
          <a:r>
            <a:rPr lang="es-MX" dirty="0" smtClean="0"/>
            <a:t>CANTIDAD</a:t>
          </a:r>
          <a:endParaRPr lang="es-MX" dirty="0"/>
        </a:p>
      </dgm:t>
    </dgm:pt>
    <dgm:pt modelId="{A91B3496-09D5-409D-B335-791D13479414}" type="parTrans" cxnId="{09D8807B-1C93-4E48-AD28-6CC2C337A2B1}">
      <dgm:prSet/>
      <dgm:spPr/>
      <dgm:t>
        <a:bodyPr/>
        <a:lstStyle/>
        <a:p>
          <a:endParaRPr lang="es-MX"/>
        </a:p>
      </dgm:t>
    </dgm:pt>
    <dgm:pt modelId="{FCD21413-C9EB-4554-A903-02C2399BC178}" type="sibTrans" cxnId="{09D8807B-1C93-4E48-AD28-6CC2C337A2B1}">
      <dgm:prSet/>
      <dgm:spPr/>
      <dgm:t>
        <a:bodyPr/>
        <a:lstStyle/>
        <a:p>
          <a:endParaRPr lang="es-MX"/>
        </a:p>
      </dgm:t>
    </dgm:pt>
    <dgm:pt modelId="{9DC27CE7-E694-4C5C-86A9-677893B5D97C}">
      <dgm:prSet phldrT="[Texto]"/>
      <dgm:spPr/>
      <dgm:t>
        <a:bodyPr/>
        <a:lstStyle/>
        <a:p>
          <a:r>
            <a:rPr lang="es-MX" dirty="0" smtClean="0"/>
            <a:t>EDAD, ALUMNOS EN UN GRUPO ETC</a:t>
          </a:r>
          <a:endParaRPr lang="es-MX" dirty="0"/>
        </a:p>
      </dgm:t>
    </dgm:pt>
    <dgm:pt modelId="{9B50ED00-F93C-4299-9613-50214A39171D}" type="parTrans" cxnId="{6A2CF676-46CC-4E46-8434-CC551F99DB1D}">
      <dgm:prSet/>
      <dgm:spPr/>
      <dgm:t>
        <a:bodyPr/>
        <a:lstStyle/>
        <a:p>
          <a:endParaRPr lang="es-MX"/>
        </a:p>
      </dgm:t>
    </dgm:pt>
    <dgm:pt modelId="{F05527F6-708F-4784-A84A-C0F387C96CDF}" type="sibTrans" cxnId="{6A2CF676-46CC-4E46-8434-CC551F99DB1D}">
      <dgm:prSet/>
      <dgm:spPr/>
      <dgm:t>
        <a:bodyPr/>
        <a:lstStyle/>
        <a:p>
          <a:endParaRPr lang="es-MX"/>
        </a:p>
      </dgm:t>
    </dgm:pt>
    <dgm:pt modelId="{A0B063A2-2CEC-45A8-892C-34EA4A8CA46B}">
      <dgm:prSet phldrT="[Texto]"/>
      <dgm:spPr/>
      <dgm:t>
        <a:bodyPr/>
        <a:lstStyle/>
        <a:p>
          <a:r>
            <a:rPr lang="es-MX" dirty="0" smtClean="0"/>
            <a:t>MEDIDA</a:t>
          </a:r>
        </a:p>
      </dgm:t>
    </dgm:pt>
    <dgm:pt modelId="{7137826B-B86E-4760-9E2C-A423C4F18439}" type="parTrans" cxnId="{833A84B4-9DE7-4876-B34D-5A7A259138F7}">
      <dgm:prSet/>
      <dgm:spPr/>
      <dgm:t>
        <a:bodyPr/>
        <a:lstStyle/>
        <a:p>
          <a:endParaRPr lang="es-MX"/>
        </a:p>
      </dgm:t>
    </dgm:pt>
    <dgm:pt modelId="{7371D315-9E55-4924-A874-82914643CCEE}" type="sibTrans" cxnId="{833A84B4-9DE7-4876-B34D-5A7A259138F7}">
      <dgm:prSet/>
      <dgm:spPr/>
      <dgm:t>
        <a:bodyPr/>
        <a:lstStyle/>
        <a:p>
          <a:endParaRPr lang="es-MX"/>
        </a:p>
      </dgm:t>
    </dgm:pt>
    <dgm:pt modelId="{8BCBCC5E-B631-4753-B8E6-5A6025C98E58}">
      <dgm:prSet phldrT="[Texto]"/>
      <dgm:spPr/>
      <dgm:t>
        <a:bodyPr/>
        <a:lstStyle/>
        <a:p>
          <a:r>
            <a:rPr lang="es-MX" dirty="0" smtClean="0"/>
            <a:t>PESO, ESTATURA, HORA ETC..</a:t>
          </a:r>
          <a:endParaRPr lang="es-MX" dirty="0"/>
        </a:p>
      </dgm:t>
    </dgm:pt>
    <dgm:pt modelId="{C7F1C851-DA21-4F92-A23E-3FE640F005B0}" type="parTrans" cxnId="{B4820DF6-0F54-469A-A432-62F0867B5A8A}">
      <dgm:prSet/>
      <dgm:spPr/>
      <dgm:t>
        <a:bodyPr/>
        <a:lstStyle/>
        <a:p>
          <a:endParaRPr lang="es-MX"/>
        </a:p>
      </dgm:t>
    </dgm:pt>
    <dgm:pt modelId="{19C36782-6EC5-40FA-9EE3-0E04B9CEE531}" type="sibTrans" cxnId="{B4820DF6-0F54-469A-A432-62F0867B5A8A}">
      <dgm:prSet/>
      <dgm:spPr/>
      <dgm:t>
        <a:bodyPr/>
        <a:lstStyle/>
        <a:p>
          <a:endParaRPr lang="es-MX"/>
        </a:p>
      </dgm:t>
    </dgm:pt>
    <dgm:pt modelId="{C2A06A56-8461-41AE-969E-DA25A3652F4C}">
      <dgm:prSet/>
      <dgm:spPr/>
      <dgm:t>
        <a:bodyPr/>
        <a:lstStyle/>
        <a:p>
          <a:r>
            <a:rPr lang="es-MX" dirty="0" smtClean="0"/>
            <a:t>CODIGO</a:t>
          </a:r>
          <a:endParaRPr lang="es-MX" dirty="0"/>
        </a:p>
      </dgm:t>
    </dgm:pt>
    <dgm:pt modelId="{EB265DF3-ECFC-4F26-B00E-AB4C372BA9A7}" type="parTrans" cxnId="{77057ED7-3A54-4497-8060-8942E2F314ED}">
      <dgm:prSet/>
      <dgm:spPr/>
      <dgm:t>
        <a:bodyPr/>
        <a:lstStyle/>
        <a:p>
          <a:endParaRPr lang="es-MX"/>
        </a:p>
      </dgm:t>
    </dgm:pt>
    <dgm:pt modelId="{E28C3553-3F55-4E28-8839-6FBF25D116B4}" type="sibTrans" cxnId="{77057ED7-3A54-4497-8060-8942E2F314ED}">
      <dgm:prSet/>
      <dgm:spPr/>
      <dgm:t>
        <a:bodyPr/>
        <a:lstStyle/>
        <a:p>
          <a:endParaRPr lang="es-MX"/>
        </a:p>
      </dgm:t>
    </dgm:pt>
    <dgm:pt modelId="{32F10EC3-C671-48CF-A007-744B8AE5D936}">
      <dgm:prSet/>
      <dgm:spPr/>
      <dgm:t>
        <a:bodyPr/>
        <a:lstStyle/>
        <a:p>
          <a:r>
            <a:rPr lang="es-MX" dirty="0" smtClean="0"/>
            <a:t>NUMERO DE TELEFONO, CODIGO DE BARRAS, TARJETA DE CREDITO, PLACAS ETC.</a:t>
          </a:r>
          <a:endParaRPr lang="es-MX" dirty="0"/>
        </a:p>
      </dgm:t>
    </dgm:pt>
    <dgm:pt modelId="{975B0FA3-3D47-43D6-80BD-C7669AFD0465}" type="parTrans" cxnId="{8DE5C8FE-BA36-4134-BBEA-8CF0485ECFFF}">
      <dgm:prSet/>
      <dgm:spPr/>
      <dgm:t>
        <a:bodyPr/>
        <a:lstStyle/>
        <a:p>
          <a:endParaRPr lang="es-MX"/>
        </a:p>
      </dgm:t>
    </dgm:pt>
    <dgm:pt modelId="{DE1D323D-4933-4ED0-91DB-52E6FAFF3E25}" type="sibTrans" cxnId="{8DE5C8FE-BA36-4134-BBEA-8CF0485ECFFF}">
      <dgm:prSet/>
      <dgm:spPr/>
      <dgm:t>
        <a:bodyPr/>
        <a:lstStyle/>
        <a:p>
          <a:endParaRPr lang="es-MX"/>
        </a:p>
      </dgm:t>
    </dgm:pt>
    <dgm:pt modelId="{6F76E915-A959-4E6C-9A79-A6DAA59320A9}" type="pres">
      <dgm:prSet presAssocID="{A22E9A69-F8B5-4AF8-87F4-D17FE7B9A4B4}" presName="Name0" presStyleCnt="0">
        <dgm:presLayoutVars>
          <dgm:dir/>
          <dgm:animLvl val="lvl"/>
          <dgm:resizeHandles val="exact"/>
        </dgm:presLayoutVars>
      </dgm:prSet>
      <dgm:spPr/>
    </dgm:pt>
    <dgm:pt modelId="{A774DC40-2F86-4BE2-BE8F-0CCAF0AC5B11}" type="pres">
      <dgm:prSet presAssocID="{C2A06A56-8461-41AE-969E-DA25A3652F4C}" presName="boxAndChildren" presStyleCnt="0"/>
      <dgm:spPr/>
    </dgm:pt>
    <dgm:pt modelId="{E9D0F125-637D-4CAD-98C9-175A3AC895F2}" type="pres">
      <dgm:prSet presAssocID="{C2A06A56-8461-41AE-969E-DA25A3652F4C}" presName="parentTextBox" presStyleLbl="node1" presStyleIdx="0" presStyleCnt="4"/>
      <dgm:spPr/>
    </dgm:pt>
    <dgm:pt modelId="{4B66CD92-F5B0-42A8-BD88-C436DF2AF89F}" type="pres">
      <dgm:prSet presAssocID="{C2A06A56-8461-41AE-969E-DA25A3652F4C}" presName="entireBox" presStyleLbl="node1" presStyleIdx="0" presStyleCnt="4"/>
      <dgm:spPr/>
    </dgm:pt>
    <dgm:pt modelId="{FFB3A430-C15B-451A-8D25-764D77D51782}" type="pres">
      <dgm:prSet presAssocID="{C2A06A56-8461-41AE-969E-DA25A3652F4C}" presName="descendantBox" presStyleCnt="0"/>
      <dgm:spPr/>
    </dgm:pt>
    <dgm:pt modelId="{E4BB09C9-380E-47C2-AF91-D9C0044024CD}" type="pres">
      <dgm:prSet presAssocID="{32F10EC3-C671-48CF-A007-744B8AE5D936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5EFEE3-EA6C-402B-AC0E-0F40B80167C0}" type="pres">
      <dgm:prSet presAssocID="{7371D315-9E55-4924-A874-82914643CCEE}" presName="sp" presStyleCnt="0"/>
      <dgm:spPr/>
    </dgm:pt>
    <dgm:pt modelId="{5CB5D151-B8C8-464E-8718-C08AE177A186}" type="pres">
      <dgm:prSet presAssocID="{A0B063A2-2CEC-45A8-892C-34EA4A8CA46B}" presName="arrowAndChildren" presStyleCnt="0"/>
      <dgm:spPr/>
    </dgm:pt>
    <dgm:pt modelId="{557BBFD3-5186-4E19-9A6F-6BD50B1B852C}" type="pres">
      <dgm:prSet presAssocID="{A0B063A2-2CEC-45A8-892C-34EA4A8CA46B}" presName="parentTextArrow" presStyleLbl="node1" presStyleIdx="0" presStyleCnt="4"/>
      <dgm:spPr/>
    </dgm:pt>
    <dgm:pt modelId="{B631C21F-F150-4899-B042-F6927CB95F1D}" type="pres">
      <dgm:prSet presAssocID="{A0B063A2-2CEC-45A8-892C-34EA4A8CA46B}" presName="arrow" presStyleLbl="node1" presStyleIdx="1" presStyleCnt="4"/>
      <dgm:spPr/>
    </dgm:pt>
    <dgm:pt modelId="{81A062F2-BE49-4601-A6A6-E141D6C8CA11}" type="pres">
      <dgm:prSet presAssocID="{A0B063A2-2CEC-45A8-892C-34EA4A8CA46B}" presName="descendantArrow" presStyleCnt="0"/>
      <dgm:spPr/>
    </dgm:pt>
    <dgm:pt modelId="{FB5F06DE-0FC6-41D1-981C-3C1F2E3438A8}" type="pres">
      <dgm:prSet presAssocID="{8BCBCC5E-B631-4753-B8E6-5A6025C98E58}" presName="childTextArrow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A62A99E-E7AD-40F8-8EB7-A810F4331F29}" type="pres">
      <dgm:prSet presAssocID="{FCD21413-C9EB-4554-A903-02C2399BC178}" presName="sp" presStyleCnt="0"/>
      <dgm:spPr/>
    </dgm:pt>
    <dgm:pt modelId="{CA9B1BCB-94B6-48B0-ABA8-2A13A3AFBFA8}" type="pres">
      <dgm:prSet presAssocID="{BA20C540-4077-443C-BB2A-E804DCFFD82C}" presName="arrowAndChildren" presStyleCnt="0"/>
      <dgm:spPr/>
    </dgm:pt>
    <dgm:pt modelId="{1365D6E7-5642-4147-9C1C-60A9FA3681D2}" type="pres">
      <dgm:prSet presAssocID="{BA20C540-4077-443C-BB2A-E804DCFFD82C}" presName="parentTextArrow" presStyleLbl="node1" presStyleIdx="1" presStyleCnt="4"/>
      <dgm:spPr/>
    </dgm:pt>
    <dgm:pt modelId="{CAD7F46D-6889-406D-9C7D-E126B11B5D11}" type="pres">
      <dgm:prSet presAssocID="{BA20C540-4077-443C-BB2A-E804DCFFD82C}" presName="arrow" presStyleLbl="node1" presStyleIdx="2" presStyleCnt="4"/>
      <dgm:spPr/>
    </dgm:pt>
    <dgm:pt modelId="{0A1CDF04-3E80-4EAF-964A-7E4C6D62E52D}" type="pres">
      <dgm:prSet presAssocID="{BA20C540-4077-443C-BB2A-E804DCFFD82C}" presName="descendantArrow" presStyleCnt="0"/>
      <dgm:spPr/>
    </dgm:pt>
    <dgm:pt modelId="{D0F94426-CBCA-4129-BE14-FC553D7A7705}" type="pres">
      <dgm:prSet presAssocID="{9DC27CE7-E694-4C5C-86A9-677893B5D97C}" presName="childTextArrow" presStyleLbl="fgAccFollowNode1" presStyleIdx="2" presStyleCnt="4" custLinFactNeighborX="-1181" custLinFactNeighborY="192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6CFC7B-69FE-450C-BB3A-B91252FA170D}" type="pres">
      <dgm:prSet presAssocID="{7A1DC314-66DD-4233-A008-C3FEA8AE01E6}" presName="sp" presStyleCnt="0"/>
      <dgm:spPr/>
    </dgm:pt>
    <dgm:pt modelId="{C54A1060-4F72-47B7-8FED-2CFC9D1BFCA9}" type="pres">
      <dgm:prSet presAssocID="{51CC9C64-0A8E-474C-A8A1-E76391245C72}" presName="arrowAndChildren" presStyleCnt="0"/>
      <dgm:spPr/>
    </dgm:pt>
    <dgm:pt modelId="{815FDDC8-2C22-4575-BB25-931C73A13E4D}" type="pres">
      <dgm:prSet presAssocID="{51CC9C64-0A8E-474C-A8A1-E76391245C72}" presName="parentTextArrow" presStyleLbl="node1" presStyleIdx="2" presStyleCnt="4"/>
      <dgm:spPr/>
    </dgm:pt>
    <dgm:pt modelId="{C2693659-E793-4E82-A3A0-A0C1D960B947}" type="pres">
      <dgm:prSet presAssocID="{51CC9C64-0A8E-474C-A8A1-E76391245C72}" presName="arrow" presStyleLbl="node1" presStyleIdx="3" presStyleCnt="4"/>
      <dgm:spPr/>
    </dgm:pt>
    <dgm:pt modelId="{0901893B-1BB3-4EFE-804A-EAD9D840604F}" type="pres">
      <dgm:prSet presAssocID="{51CC9C64-0A8E-474C-A8A1-E76391245C72}" presName="descendantArrow" presStyleCnt="0"/>
      <dgm:spPr/>
    </dgm:pt>
    <dgm:pt modelId="{F257D78B-47D5-4CCA-9F27-0DB7FBED1399}" type="pres">
      <dgm:prSet presAssocID="{D941D48F-6A42-45F7-8004-06708B230B5E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CEC6D21-5784-4BC1-9B6A-94B17003E81C}" type="presOf" srcId="{9DC27CE7-E694-4C5C-86A9-677893B5D97C}" destId="{D0F94426-CBCA-4129-BE14-FC553D7A7705}" srcOrd="0" destOrd="0" presId="urn:microsoft.com/office/officeart/2005/8/layout/process4"/>
    <dgm:cxn modelId="{6A2CF676-46CC-4E46-8434-CC551F99DB1D}" srcId="{BA20C540-4077-443C-BB2A-E804DCFFD82C}" destId="{9DC27CE7-E694-4C5C-86A9-677893B5D97C}" srcOrd="0" destOrd="0" parTransId="{9B50ED00-F93C-4299-9613-50214A39171D}" sibTransId="{F05527F6-708F-4784-A84A-C0F387C96CDF}"/>
    <dgm:cxn modelId="{A1771C2A-24BD-46CA-BA24-B467E0E05CD9}" type="presOf" srcId="{A0B063A2-2CEC-45A8-892C-34EA4A8CA46B}" destId="{B631C21F-F150-4899-B042-F6927CB95F1D}" srcOrd="1" destOrd="0" presId="urn:microsoft.com/office/officeart/2005/8/layout/process4"/>
    <dgm:cxn modelId="{7BB65569-B799-4BC0-B2BC-7E71F396A8F1}" type="presOf" srcId="{D941D48F-6A42-45F7-8004-06708B230B5E}" destId="{F257D78B-47D5-4CCA-9F27-0DB7FBED1399}" srcOrd="0" destOrd="0" presId="urn:microsoft.com/office/officeart/2005/8/layout/process4"/>
    <dgm:cxn modelId="{B7C021B6-E96F-4936-983C-6967F8326BAD}" type="presOf" srcId="{C2A06A56-8461-41AE-969E-DA25A3652F4C}" destId="{4B66CD92-F5B0-42A8-BD88-C436DF2AF89F}" srcOrd="1" destOrd="0" presId="urn:microsoft.com/office/officeart/2005/8/layout/process4"/>
    <dgm:cxn modelId="{9CB83B5A-52CF-467F-80CB-F7964B6EB759}" type="presOf" srcId="{32F10EC3-C671-48CF-A007-744B8AE5D936}" destId="{E4BB09C9-380E-47C2-AF91-D9C0044024CD}" srcOrd="0" destOrd="0" presId="urn:microsoft.com/office/officeart/2005/8/layout/process4"/>
    <dgm:cxn modelId="{E68FD6CE-BA30-430C-BDA4-38830D4F95AF}" type="presOf" srcId="{BA20C540-4077-443C-BB2A-E804DCFFD82C}" destId="{CAD7F46D-6889-406D-9C7D-E126B11B5D11}" srcOrd="1" destOrd="0" presId="urn:microsoft.com/office/officeart/2005/8/layout/process4"/>
    <dgm:cxn modelId="{33613108-8EA5-474B-B930-E7A6272F46E4}" type="presOf" srcId="{BA20C540-4077-443C-BB2A-E804DCFFD82C}" destId="{1365D6E7-5642-4147-9C1C-60A9FA3681D2}" srcOrd="0" destOrd="0" presId="urn:microsoft.com/office/officeart/2005/8/layout/process4"/>
    <dgm:cxn modelId="{8DE5C8FE-BA36-4134-BBEA-8CF0485ECFFF}" srcId="{C2A06A56-8461-41AE-969E-DA25A3652F4C}" destId="{32F10EC3-C671-48CF-A007-744B8AE5D936}" srcOrd="0" destOrd="0" parTransId="{975B0FA3-3D47-43D6-80BD-C7669AFD0465}" sibTransId="{DE1D323D-4933-4ED0-91DB-52E6FAFF3E25}"/>
    <dgm:cxn modelId="{9CA08802-12E8-446D-BB7E-D35D2348182A}" type="presOf" srcId="{8BCBCC5E-B631-4753-B8E6-5A6025C98E58}" destId="{FB5F06DE-0FC6-41D1-981C-3C1F2E3438A8}" srcOrd="0" destOrd="0" presId="urn:microsoft.com/office/officeart/2005/8/layout/process4"/>
    <dgm:cxn modelId="{29F1CEE7-BB1D-4579-90B0-09ED299096C4}" srcId="{A22E9A69-F8B5-4AF8-87F4-D17FE7B9A4B4}" destId="{51CC9C64-0A8E-474C-A8A1-E76391245C72}" srcOrd="0" destOrd="0" parTransId="{8FD0E0D4-CB7A-4401-8E63-29EADAF7EF39}" sibTransId="{7A1DC314-66DD-4233-A008-C3FEA8AE01E6}"/>
    <dgm:cxn modelId="{5D9C50C0-F5ED-4610-9F59-25367CF5D753}" type="presOf" srcId="{51CC9C64-0A8E-474C-A8A1-E76391245C72}" destId="{815FDDC8-2C22-4575-BB25-931C73A13E4D}" srcOrd="0" destOrd="0" presId="urn:microsoft.com/office/officeart/2005/8/layout/process4"/>
    <dgm:cxn modelId="{09D8807B-1C93-4E48-AD28-6CC2C337A2B1}" srcId="{A22E9A69-F8B5-4AF8-87F4-D17FE7B9A4B4}" destId="{BA20C540-4077-443C-BB2A-E804DCFFD82C}" srcOrd="1" destOrd="0" parTransId="{A91B3496-09D5-409D-B335-791D13479414}" sibTransId="{FCD21413-C9EB-4554-A903-02C2399BC178}"/>
    <dgm:cxn modelId="{DA74E621-784A-42AA-98F1-9DF5D9AED9AD}" srcId="{51CC9C64-0A8E-474C-A8A1-E76391245C72}" destId="{D941D48F-6A42-45F7-8004-06708B230B5E}" srcOrd="0" destOrd="0" parTransId="{4277B647-0F90-48D3-98A4-36C0FA8CE788}" sibTransId="{6C2007DC-6033-4C01-8CBF-874DDBC90FC5}"/>
    <dgm:cxn modelId="{77057ED7-3A54-4497-8060-8942E2F314ED}" srcId="{A22E9A69-F8B5-4AF8-87F4-D17FE7B9A4B4}" destId="{C2A06A56-8461-41AE-969E-DA25A3652F4C}" srcOrd="3" destOrd="0" parTransId="{EB265DF3-ECFC-4F26-B00E-AB4C372BA9A7}" sibTransId="{E28C3553-3F55-4E28-8839-6FBF25D116B4}"/>
    <dgm:cxn modelId="{39F892EF-3350-4C3B-9FB1-46C24D8F4827}" type="presOf" srcId="{51CC9C64-0A8E-474C-A8A1-E76391245C72}" destId="{C2693659-E793-4E82-A3A0-A0C1D960B947}" srcOrd="1" destOrd="0" presId="urn:microsoft.com/office/officeart/2005/8/layout/process4"/>
    <dgm:cxn modelId="{C92BE788-DC06-4C0B-80C3-219249CF04CF}" type="presOf" srcId="{A0B063A2-2CEC-45A8-892C-34EA4A8CA46B}" destId="{557BBFD3-5186-4E19-9A6F-6BD50B1B852C}" srcOrd="0" destOrd="0" presId="urn:microsoft.com/office/officeart/2005/8/layout/process4"/>
    <dgm:cxn modelId="{85B917AE-CAAB-4105-AEAD-3FDF3FC89376}" type="presOf" srcId="{C2A06A56-8461-41AE-969E-DA25A3652F4C}" destId="{E9D0F125-637D-4CAD-98C9-175A3AC895F2}" srcOrd="0" destOrd="0" presId="urn:microsoft.com/office/officeart/2005/8/layout/process4"/>
    <dgm:cxn modelId="{B4820DF6-0F54-469A-A432-62F0867B5A8A}" srcId="{A0B063A2-2CEC-45A8-892C-34EA4A8CA46B}" destId="{8BCBCC5E-B631-4753-B8E6-5A6025C98E58}" srcOrd="0" destOrd="0" parTransId="{C7F1C851-DA21-4F92-A23E-3FE640F005B0}" sibTransId="{19C36782-6EC5-40FA-9EE3-0E04B9CEE531}"/>
    <dgm:cxn modelId="{B9F7FB60-43D9-4F79-9522-4798F9B14470}" type="presOf" srcId="{A22E9A69-F8B5-4AF8-87F4-D17FE7B9A4B4}" destId="{6F76E915-A959-4E6C-9A79-A6DAA59320A9}" srcOrd="0" destOrd="0" presId="urn:microsoft.com/office/officeart/2005/8/layout/process4"/>
    <dgm:cxn modelId="{833A84B4-9DE7-4876-B34D-5A7A259138F7}" srcId="{A22E9A69-F8B5-4AF8-87F4-D17FE7B9A4B4}" destId="{A0B063A2-2CEC-45A8-892C-34EA4A8CA46B}" srcOrd="2" destOrd="0" parTransId="{7137826B-B86E-4760-9E2C-A423C4F18439}" sibTransId="{7371D315-9E55-4924-A874-82914643CCEE}"/>
    <dgm:cxn modelId="{0C0C5E01-058D-4AD5-BA05-9CF44A4DE6CA}" type="presParOf" srcId="{6F76E915-A959-4E6C-9A79-A6DAA59320A9}" destId="{A774DC40-2F86-4BE2-BE8F-0CCAF0AC5B11}" srcOrd="0" destOrd="0" presId="urn:microsoft.com/office/officeart/2005/8/layout/process4"/>
    <dgm:cxn modelId="{DBACA162-F9D9-4EB4-AD4F-36EB9F8C2487}" type="presParOf" srcId="{A774DC40-2F86-4BE2-BE8F-0CCAF0AC5B11}" destId="{E9D0F125-637D-4CAD-98C9-175A3AC895F2}" srcOrd="0" destOrd="0" presId="urn:microsoft.com/office/officeart/2005/8/layout/process4"/>
    <dgm:cxn modelId="{4241A298-85ED-41C5-A19A-2A045AF8395C}" type="presParOf" srcId="{A774DC40-2F86-4BE2-BE8F-0CCAF0AC5B11}" destId="{4B66CD92-F5B0-42A8-BD88-C436DF2AF89F}" srcOrd="1" destOrd="0" presId="urn:microsoft.com/office/officeart/2005/8/layout/process4"/>
    <dgm:cxn modelId="{50CA6C87-9AE3-4B75-A8F1-2083CF3055F9}" type="presParOf" srcId="{A774DC40-2F86-4BE2-BE8F-0CCAF0AC5B11}" destId="{FFB3A430-C15B-451A-8D25-764D77D51782}" srcOrd="2" destOrd="0" presId="urn:microsoft.com/office/officeart/2005/8/layout/process4"/>
    <dgm:cxn modelId="{C66EEB4B-3264-4F91-A364-5D61B1C76470}" type="presParOf" srcId="{FFB3A430-C15B-451A-8D25-764D77D51782}" destId="{E4BB09C9-380E-47C2-AF91-D9C0044024CD}" srcOrd="0" destOrd="0" presId="urn:microsoft.com/office/officeart/2005/8/layout/process4"/>
    <dgm:cxn modelId="{F2D9DE09-6AD4-4AC9-AE27-982C186C6BFE}" type="presParOf" srcId="{6F76E915-A959-4E6C-9A79-A6DAA59320A9}" destId="{6E5EFEE3-EA6C-402B-AC0E-0F40B80167C0}" srcOrd="1" destOrd="0" presId="urn:microsoft.com/office/officeart/2005/8/layout/process4"/>
    <dgm:cxn modelId="{0A59E2BD-1E2E-4CF7-8458-CDFC34A23FE8}" type="presParOf" srcId="{6F76E915-A959-4E6C-9A79-A6DAA59320A9}" destId="{5CB5D151-B8C8-464E-8718-C08AE177A186}" srcOrd="2" destOrd="0" presId="urn:microsoft.com/office/officeart/2005/8/layout/process4"/>
    <dgm:cxn modelId="{580CEF57-3D57-44CA-B95D-514B7009C95F}" type="presParOf" srcId="{5CB5D151-B8C8-464E-8718-C08AE177A186}" destId="{557BBFD3-5186-4E19-9A6F-6BD50B1B852C}" srcOrd="0" destOrd="0" presId="urn:microsoft.com/office/officeart/2005/8/layout/process4"/>
    <dgm:cxn modelId="{BB46AD43-55F1-4358-9482-9AD625D93649}" type="presParOf" srcId="{5CB5D151-B8C8-464E-8718-C08AE177A186}" destId="{B631C21F-F150-4899-B042-F6927CB95F1D}" srcOrd="1" destOrd="0" presId="urn:microsoft.com/office/officeart/2005/8/layout/process4"/>
    <dgm:cxn modelId="{250CED81-E3B4-4013-B0B5-4AC0598B2EB9}" type="presParOf" srcId="{5CB5D151-B8C8-464E-8718-C08AE177A186}" destId="{81A062F2-BE49-4601-A6A6-E141D6C8CA11}" srcOrd="2" destOrd="0" presId="urn:microsoft.com/office/officeart/2005/8/layout/process4"/>
    <dgm:cxn modelId="{B00BDE54-86F7-4AE0-BC72-113B91165656}" type="presParOf" srcId="{81A062F2-BE49-4601-A6A6-E141D6C8CA11}" destId="{FB5F06DE-0FC6-41D1-981C-3C1F2E3438A8}" srcOrd="0" destOrd="0" presId="urn:microsoft.com/office/officeart/2005/8/layout/process4"/>
    <dgm:cxn modelId="{AB078075-AEB9-4644-A1B3-A6619DF40401}" type="presParOf" srcId="{6F76E915-A959-4E6C-9A79-A6DAA59320A9}" destId="{6A62A99E-E7AD-40F8-8EB7-A810F4331F29}" srcOrd="3" destOrd="0" presId="urn:microsoft.com/office/officeart/2005/8/layout/process4"/>
    <dgm:cxn modelId="{E645E738-46CD-4110-A863-9BD4142AA13D}" type="presParOf" srcId="{6F76E915-A959-4E6C-9A79-A6DAA59320A9}" destId="{CA9B1BCB-94B6-48B0-ABA8-2A13A3AFBFA8}" srcOrd="4" destOrd="0" presId="urn:microsoft.com/office/officeart/2005/8/layout/process4"/>
    <dgm:cxn modelId="{0170F094-CC46-4DAD-8F18-F9103CDB07AA}" type="presParOf" srcId="{CA9B1BCB-94B6-48B0-ABA8-2A13A3AFBFA8}" destId="{1365D6E7-5642-4147-9C1C-60A9FA3681D2}" srcOrd="0" destOrd="0" presId="urn:microsoft.com/office/officeart/2005/8/layout/process4"/>
    <dgm:cxn modelId="{BB61E2C9-2463-414A-870D-E9E1D9AE72F5}" type="presParOf" srcId="{CA9B1BCB-94B6-48B0-ABA8-2A13A3AFBFA8}" destId="{CAD7F46D-6889-406D-9C7D-E126B11B5D11}" srcOrd="1" destOrd="0" presId="urn:microsoft.com/office/officeart/2005/8/layout/process4"/>
    <dgm:cxn modelId="{519BEBBF-BC3F-4CBE-9B3D-B52A6AA731B7}" type="presParOf" srcId="{CA9B1BCB-94B6-48B0-ABA8-2A13A3AFBFA8}" destId="{0A1CDF04-3E80-4EAF-964A-7E4C6D62E52D}" srcOrd="2" destOrd="0" presId="urn:microsoft.com/office/officeart/2005/8/layout/process4"/>
    <dgm:cxn modelId="{E7D604CB-6DE7-4A92-A05E-9491FB36ACB3}" type="presParOf" srcId="{0A1CDF04-3E80-4EAF-964A-7E4C6D62E52D}" destId="{D0F94426-CBCA-4129-BE14-FC553D7A7705}" srcOrd="0" destOrd="0" presId="urn:microsoft.com/office/officeart/2005/8/layout/process4"/>
    <dgm:cxn modelId="{23A2FB9C-ED52-47FE-BDFC-1D1B6D4497CD}" type="presParOf" srcId="{6F76E915-A959-4E6C-9A79-A6DAA59320A9}" destId="{8F6CFC7B-69FE-450C-BB3A-B91252FA170D}" srcOrd="5" destOrd="0" presId="urn:microsoft.com/office/officeart/2005/8/layout/process4"/>
    <dgm:cxn modelId="{FE40654D-31C5-467D-9428-6C05357F0A53}" type="presParOf" srcId="{6F76E915-A959-4E6C-9A79-A6DAA59320A9}" destId="{C54A1060-4F72-47B7-8FED-2CFC9D1BFCA9}" srcOrd="6" destOrd="0" presId="urn:microsoft.com/office/officeart/2005/8/layout/process4"/>
    <dgm:cxn modelId="{A0FEB1D6-340A-46E6-B4AA-E6035769C6C5}" type="presParOf" srcId="{C54A1060-4F72-47B7-8FED-2CFC9D1BFCA9}" destId="{815FDDC8-2C22-4575-BB25-931C73A13E4D}" srcOrd="0" destOrd="0" presId="urn:microsoft.com/office/officeart/2005/8/layout/process4"/>
    <dgm:cxn modelId="{88C539D5-853B-4A2B-A69E-9E3D465C7EEA}" type="presParOf" srcId="{C54A1060-4F72-47B7-8FED-2CFC9D1BFCA9}" destId="{C2693659-E793-4E82-A3A0-A0C1D960B947}" srcOrd="1" destOrd="0" presId="urn:microsoft.com/office/officeart/2005/8/layout/process4"/>
    <dgm:cxn modelId="{2D2E5BAD-4130-4EF6-B4FE-4707ADFC0690}" type="presParOf" srcId="{C54A1060-4F72-47B7-8FED-2CFC9D1BFCA9}" destId="{0901893B-1BB3-4EFE-804A-EAD9D840604F}" srcOrd="2" destOrd="0" presId="urn:microsoft.com/office/officeart/2005/8/layout/process4"/>
    <dgm:cxn modelId="{00E64726-07A2-429F-9FC1-B98CE44DE830}" type="presParOf" srcId="{0901893B-1BB3-4EFE-804A-EAD9D840604F}" destId="{F257D78B-47D5-4CCA-9F27-0DB7FBED139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5A5F76-77B5-4527-9CE4-FB2505C6E146}">
      <dsp:nvSpPr>
        <dsp:cNvPr id="0" name=""/>
        <dsp:cNvSpPr/>
      </dsp:nvSpPr>
      <dsp:spPr>
        <a:xfrm>
          <a:off x="0" y="0"/>
          <a:ext cx="5472608" cy="3096344"/>
        </a:xfrm>
        <a:prstGeom prst="roundRect">
          <a:avLst>
            <a:gd name="adj" fmla="val 8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2403107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PROCESOS DE CONTEO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OPERACIONES LÓGICAS</a:t>
          </a:r>
          <a:endParaRPr lang="es-MX" sz="1400" kern="1200" dirty="0"/>
        </a:p>
      </dsp:txBody>
      <dsp:txXfrm>
        <a:off x="77085" y="77085"/>
        <a:ext cx="5318438" cy="2942174"/>
      </dsp:txXfrm>
    </dsp:sp>
    <dsp:sp modelId="{6A29A290-1345-489F-BF11-BABAD9308F9C}">
      <dsp:nvSpPr>
        <dsp:cNvPr id="0" name=""/>
        <dsp:cNvSpPr/>
      </dsp:nvSpPr>
      <dsp:spPr>
        <a:xfrm>
          <a:off x="136815" y="774086"/>
          <a:ext cx="5198977" cy="2167440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1376325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CONCEPTO DE NÚMERO</a:t>
          </a:r>
          <a:endParaRPr lang="es-MX" sz="1400" kern="1200" dirty="0"/>
        </a:p>
      </dsp:txBody>
      <dsp:txXfrm>
        <a:off x="203471" y="840742"/>
        <a:ext cx="5065665" cy="2034128"/>
      </dsp:txXfrm>
    </dsp:sp>
    <dsp:sp modelId="{43133A59-60DC-4F58-A3FC-A87923CA3501}">
      <dsp:nvSpPr>
        <dsp:cNvPr id="0" name=""/>
        <dsp:cNvSpPr/>
      </dsp:nvSpPr>
      <dsp:spPr>
        <a:xfrm>
          <a:off x="273630" y="1548172"/>
          <a:ext cx="4925347" cy="1238537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699086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SISTEMA DE NUMERACIÓN DECIMAL</a:t>
          </a:r>
          <a:endParaRPr lang="es-MX" sz="1400" kern="1200" dirty="0"/>
        </a:p>
      </dsp:txBody>
      <dsp:txXfrm>
        <a:off x="311719" y="1586261"/>
        <a:ext cx="4849169" cy="1162359"/>
      </dsp:txXfrm>
    </dsp:sp>
    <dsp:sp modelId="{D82C90F9-D508-4F85-B1FB-BF139DFFE394}">
      <dsp:nvSpPr>
        <dsp:cNvPr id="0" name=""/>
        <dsp:cNvSpPr/>
      </dsp:nvSpPr>
      <dsp:spPr>
        <a:xfrm>
          <a:off x="396764" y="2232250"/>
          <a:ext cx="3744433" cy="30386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OPERACIONES ADITIVAS</a:t>
          </a:r>
          <a:endParaRPr lang="es-MX" sz="1300" kern="1200" dirty="0"/>
        </a:p>
      </dsp:txBody>
      <dsp:txXfrm>
        <a:off x="406109" y="2241595"/>
        <a:ext cx="3725743" cy="2851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66CD92-F5B0-42A8-BD88-C436DF2AF89F}">
      <dsp:nvSpPr>
        <dsp:cNvPr id="0" name=""/>
        <dsp:cNvSpPr/>
      </dsp:nvSpPr>
      <dsp:spPr>
        <a:xfrm>
          <a:off x="0" y="4193413"/>
          <a:ext cx="6552728" cy="917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CODIGO</a:t>
          </a:r>
          <a:endParaRPr lang="es-MX" sz="1700" kern="1200" dirty="0"/>
        </a:p>
      </dsp:txBody>
      <dsp:txXfrm>
        <a:off x="0" y="4193413"/>
        <a:ext cx="6552728" cy="495404"/>
      </dsp:txXfrm>
    </dsp:sp>
    <dsp:sp modelId="{E4BB09C9-380E-47C2-AF91-D9C0044024CD}">
      <dsp:nvSpPr>
        <dsp:cNvPr id="0" name=""/>
        <dsp:cNvSpPr/>
      </dsp:nvSpPr>
      <dsp:spPr>
        <a:xfrm>
          <a:off x="0" y="4670470"/>
          <a:ext cx="6552728" cy="422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NUMERO DE TELEFONO, CODIGO DE BARRAS, TARJETA DE CREDITO, PLACAS ETC.</a:t>
          </a:r>
          <a:endParaRPr lang="es-MX" sz="1300" kern="1200" dirty="0"/>
        </a:p>
      </dsp:txBody>
      <dsp:txXfrm>
        <a:off x="0" y="4670470"/>
        <a:ext cx="6552728" cy="422011"/>
      </dsp:txXfrm>
    </dsp:sp>
    <dsp:sp modelId="{B631C21F-F150-4899-B042-F6927CB95F1D}">
      <dsp:nvSpPr>
        <dsp:cNvPr id="0" name=""/>
        <dsp:cNvSpPr/>
      </dsp:nvSpPr>
      <dsp:spPr>
        <a:xfrm rot="10800000">
          <a:off x="0" y="2796188"/>
          <a:ext cx="6552728" cy="141098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MEDIDA</a:t>
          </a:r>
        </a:p>
      </dsp:txBody>
      <dsp:txXfrm rot="-10800000">
        <a:off x="0" y="2796188"/>
        <a:ext cx="6552728" cy="495256"/>
      </dsp:txXfrm>
    </dsp:sp>
    <dsp:sp modelId="{FB5F06DE-0FC6-41D1-981C-3C1F2E3438A8}">
      <dsp:nvSpPr>
        <dsp:cNvPr id="0" name=""/>
        <dsp:cNvSpPr/>
      </dsp:nvSpPr>
      <dsp:spPr>
        <a:xfrm>
          <a:off x="0" y="3291444"/>
          <a:ext cx="6552728" cy="42188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PESO, ESTATURA, HORA ETC..</a:t>
          </a:r>
          <a:endParaRPr lang="es-MX" sz="1300" kern="1200" dirty="0"/>
        </a:p>
      </dsp:txBody>
      <dsp:txXfrm>
        <a:off x="0" y="3291444"/>
        <a:ext cx="6552728" cy="421884"/>
      </dsp:txXfrm>
    </dsp:sp>
    <dsp:sp modelId="{CAD7F46D-6889-406D-9C7D-E126B11B5D11}">
      <dsp:nvSpPr>
        <dsp:cNvPr id="0" name=""/>
        <dsp:cNvSpPr/>
      </dsp:nvSpPr>
      <dsp:spPr>
        <a:xfrm rot="10800000">
          <a:off x="0" y="1398963"/>
          <a:ext cx="6552728" cy="141098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CANTIDAD</a:t>
          </a:r>
          <a:endParaRPr lang="es-MX" sz="1700" kern="1200" dirty="0"/>
        </a:p>
      </dsp:txBody>
      <dsp:txXfrm rot="-10800000">
        <a:off x="0" y="1398963"/>
        <a:ext cx="6552728" cy="495256"/>
      </dsp:txXfrm>
    </dsp:sp>
    <dsp:sp modelId="{D0F94426-CBCA-4129-BE14-FC553D7A7705}">
      <dsp:nvSpPr>
        <dsp:cNvPr id="0" name=""/>
        <dsp:cNvSpPr/>
      </dsp:nvSpPr>
      <dsp:spPr>
        <a:xfrm>
          <a:off x="0" y="1902328"/>
          <a:ext cx="6552728" cy="42188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EDAD, ALUMNOS EN UN GRUPO ETC</a:t>
          </a:r>
          <a:endParaRPr lang="es-MX" sz="1300" kern="1200" dirty="0"/>
        </a:p>
      </dsp:txBody>
      <dsp:txXfrm>
        <a:off x="0" y="1902328"/>
        <a:ext cx="6552728" cy="421884"/>
      </dsp:txXfrm>
    </dsp:sp>
    <dsp:sp modelId="{C2693659-E793-4E82-A3A0-A0C1D960B947}">
      <dsp:nvSpPr>
        <dsp:cNvPr id="0" name=""/>
        <dsp:cNvSpPr/>
      </dsp:nvSpPr>
      <dsp:spPr>
        <a:xfrm rot="10800000">
          <a:off x="0" y="1738"/>
          <a:ext cx="6552728" cy="141098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ORDEN</a:t>
          </a:r>
          <a:endParaRPr lang="es-MX" sz="1700" kern="1200" dirty="0"/>
        </a:p>
      </dsp:txBody>
      <dsp:txXfrm rot="-10800000">
        <a:off x="0" y="1738"/>
        <a:ext cx="6552728" cy="495256"/>
      </dsp:txXfrm>
    </dsp:sp>
    <dsp:sp modelId="{F257D78B-47D5-4CCA-9F27-0DB7FBED1399}">
      <dsp:nvSpPr>
        <dsp:cNvPr id="0" name=""/>
        <dsp:cNvSpPr/>
      </dsp:nvSpPr>
      <dsp:spPr>
        <a:xfrm>
          <a:off x="0" y="496994"/>
          <a:ext cx="6552728" cy="42188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PRIMERO, SEGUNDO TERCERO, GRADOS, ORDEN DE LIBROS. POSICIONES EN COMPETENCIA …</a:t>
          </a:r>
          <a:endParaRPr lang="es-MX" sz="1300" kern="1200" dirty="0"/>
        </a:p>
      </dsp:txBody>
      <dsp:txXfrm>
        <a:off x="0" y="496994"/>
        <a:ext cx="6552728" cy="4218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4800" dirty="0" smtClean="0"/>
              <a:t>LA CONSTRUCCIÓN DEL CONCEPTO DE NÍMERO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167873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1324669"/>
          </a:xfrm>
        </p:spPr>
        <p:txBody>
          <a:bodyPr/>
          <a:lstStyle/>
          <a:p>
            <a:r>
              <a:rPr lang="es-MX" dirty="0" smtClean="0"/>
              <a:t>¿CUÁL ES EL RECORRIDO CONCEPTUAL QUE SIGUEN LOS NIÑOS EN LA COSNTRUCCIÓN DEL NÚMERO?</a:t>
            </a:r>
          </a:p>
          <a:p>
            <a:endParaRPr lang="es-MX" dirty="0"/>
          </a:p>
          <a:p>
            <a:endParaRPr lang="es-MX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867180837"/>
              </p:ext>
            </p:extLst>
          </p:nvPr>
        </p:nvGraphicFramePr>
        <p:xfrm>
          <a:off x="2411760" y="3573016"/>
          <a:ext cx="5472608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423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1756717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¿CUÁNDO EL NIÑO ASIGNA UN NÚMERO A CADA OBJETO DE UN CONJUNTO SEÑALANDO Y A LA VEZ VERBALIZANDO EL ORDEN DE LOS NÚMEROS QUE TÉCNICA PARA CONTAR ESTA EMPLENADO?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635938" y="4437112"/>
            <a:ext cx="58721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ENUMERACIÓN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4866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PARA _____________ EL DESARROLLO DE LA COMPRENSIÓN DEL NÚMERO Y DE UNA MANERA SIGNIFICATIVA DE CONTAR ESTA LIGADA A LA APARICIÓN DE UN ESTADIO MAS AVANZADO Y CONSISTE EN UNA SINTESIS DE CONCEPTOS LÓGICOS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971600" y="2060848"/>
            <a:ext cx="411342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3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PIAGET</a:t>
            </a:r>
            <a:endParaRPr lang="es-ES" sz="32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706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27584" y="332657"/>
            <a:ext cx="7745505" cy="1080120"/>
          </a:xfrm>
        </p:spPr>
        <p:txBody>
          <a:bodyPr/>
          <a:lstStyle/>
          <a:p>
            <a:r>
              <a:rPr lang="es-MX" dirty="0" smtClean="0"/>
              <a:t>¿CUÁLES SON LOS USOS DEL NÚMERO?</a:t>
            </a:r>
            <a:endParaRPr lang="es-MX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693603270"/>
              </p:ext>
            </p:extLst>
          </p:nvPr>
        </p:nvGraphicFramePr>
        <p:xfrm>
          <a:off x="1547664" y="1196752"/>
          <a:ext cx="655272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626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34</TotalTime>
  <Words>159</Words>
  <Application>Microsoft Office PowerPoint</Application>
  <PresentationFormat>Presentación en pantalla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Cartoné</vt:lpstr>
      <vt:lpstr>LA CONSTRUCCIÓN DEL CONCEPTO DE NÍMERO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CONSTRUCCIÓN DEL CONCEPTO DE NÍMERO</dc:title>
  <dc:creator>Usuario</dc:creator>
  <cp:lastModifiedBy>Usuario</cp:lastModifiedBy>
  <cp:revision>3</cp:revision>
  <dcterms:created xsi:type="dcterms:W3CDTF">2016-10-04T14:46:29Z</dcterms:created>
  <dcterms:modified xsi:type="dcterms:W3CDTF">2016-10-04T15:21:17Z</dcterms:modified>
</cp:coreProperties>
</file>