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723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84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33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405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769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190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616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965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19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198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44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B3139-1B19-4CBF-8F09-F58A1041E74A}" type="datetimeFigureOut">
              <a:rPr lang="es-MX" smtClean="0"/>
              <a:t>08/11/2016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17963-5094-4767-952D-F929A610AB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09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335484"/>
              </p:ext>
            </p:extLst>
          </p:nvPr>
        </p:nvGraphicFramePr>
        <p:xfrm>
          <a:off x="539552" y="666724"/>
          <a:ext cx="7848872" cy="5066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/>
                <a:gridCol w="1440160"/>
                <a:gridCol w="1080120"/>
                <a:gridCol w="1368152"/>
                <a:gridCol w="1152128"/>
                <a:gridCol w="1368152"/>
              </a:tblGrid>
              <a:tr h="265172">
                <a:tc gridSpan="6">
                  <a:txBody>
                    <a:bodyPr/>
                    <a:lstStyle/>
                    <a:p>
                      <a:r>
                        <a:rPr lang="es-MX" sz="1400" b="1" dirty="0" smtClean="0"/>
                        <a:t>Ambiente</a:t>
                      </a:r>
                      <a:r>
                        <a:rPr lang="es-MX" sz="1400" dirty="0" smtClean="0"/>
                        <a:t>: Familiar y comunitario</a:t>
                      </a:r>
                      <a:endParaRPr lang="es-MX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464052">
                <a:tc gridSpan="6">
                  <a:txBody>
                    <a:bodyPr/>
                    <a:lstStyle/>
                    <a:p>
                      <a:r>
                        <a:rPr lang="es-MX" sz="1400" b="1" dirty="0" smtClean="0"/>
                        <a:t>Práctica social del lenguaje</a:t>
                      </a:r>
                      <a:r>
                        <a:rPr lang="es-MX" sz="1400" dirty="0" smtClean="0"/>
                        <a:t>: Escuchar y decir expresiones cotidianas de saludo, despedida y cortesía</a:t>
                      </a:r>
                      <a:endParaRPr lang="es-MX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447240">
                <a:tc>
                  <a:txBody>
                    <a:bodyPr/>
                    <a:lstStyle/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Actividad: </a:t>
                      </a:r>
                      <a:r>
                        <a:rPr lang="es-MX" sz="1200" b="1" u="sng" dirty="0" smtClean="0"/>
                        <a:t>Saludos</a:t>
                      </a:r>
                    </a:p>
                    <a:p>
                      <a:endParaRPr lang="es-MX" sz="1200" dirty="0" smtClean="0"/>
                    </a:p>
                    <a:p>
                      <a:r>
                        <a:rPr lang="es-MX" sz="1200" b="1" dirty="0" smtClean="0"/>
                        <a:t>Inicio: </a:t>
                      </a:r>
                    </a:p>
                    <a:p>
                      <a:r>
                        <a:rPr lang="es-MX" sz="1200" dirty="0" smtClean="0"/>
                        <a:t>-</a:t>
                      </a:r>
                      <a:r>
                        <a:rPr lang="es-MX" sz="1200" dirty="0" err="1" smtClean="0"/>
                        <a:t>Indentificar</a:t>
                      </a:r>
                      <a:r>
                        <a:rPr lang="es-MX" sz="1200" dirty="0" smtClean="0"/>
                        <a:t> las diversas formas en que nos</a:t>
                      </a:r>
                      <a:r>
                        <a:rPr lang="es-MX" sz="1200" baseline="0" dirty="0" smtClean="0"/>
                        <a:t> podemos saludar </a:t>
                      </a:r>
                    </a:p>
                    <a:p>
                      <a:endParaRPr lang="es-MX" sz="1200" dirty="0" smtClean="0"/>
                    </a:p>
                    <a:p>
                      <a:r>
                        <a:rPr lang="es-MX" sz="1200" b="1" dirty="0" smtClean="0"/>
                        <a:t>Desarrollo:</a:t>
                      </a:r>
                    </a:p>
                    <a:p>
                      <a:r>
                        <a:rPr lang="es-MX" sz="1200" dirty="0" smtClean="0"/>
                        <a:t>Detectar que hay una sorpresa debajo</a:t>
                      </a:r>
                      <a:r>
                        <a:rPr lang="es-MX" sz="1200" baseline="0" dirty="0" smtClean="0"/>
                        <a:t> de su silla</a:t>
                      </a:r>
                    </a:p>
                    <a:p>
                      <a:r>
                        <a:rPr lang="es-MX" sz="1200" baseline="0" dirty="0" smtClean="0"/>
                        <a:t>Consigna: Reunirse por la figura o imagen de saludo encontrada</a:t>
                      </a:r>
                      <a:endParaRPr lang="es-MX" sz="1200" dirty="0" smtClean="0"/>
                    </a:p>
                    <a:p>
                      <a:endParaRPr lang="es-MX" sz="1200" dirty="0" smtClean="0"/>
                    </a:p>
                    <a:p>
                      <a:r>
                        <a:rPr lang="es-MX" sz="1200" b="1" dirty="0" smtClean="0"/>
                        <a:t>Cierre:</a:t>
                      </a:r>
                    </a:p>
                    <a:p>
                      <a:endParaRPr lang="es-MX" sz="1200" b="1" dirty="0" smtClean="0"/>
                    </a:p>
                    <a:p>
                      <a:r>
                        <a:rPr lang="es-MX" sz="1200" smtClean="0"/>
                        <a:t>¿Como</a:t>
                      </a:r>
                      <a:r>
                        <a:rPr lang="es-MX" sz="1200" baseline="0" smtClean="0"/>
                        <a:t> </a:t>
                      </a:r>
                      <a:r>
                        <a:rPr lang="es-MX" sz="1200" baseline="0" dirty="0" smtClean="0"/>
                        <a:t>podemos saludarnos cuando nos encontramos?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/>
                        <a:t>Competencia específica:</a:t>
                      </a:r>
                    </a:p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Explorar y responder a expresiones de saludo, despedida y cortesía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/>
                        <a:t>Aprendizaje</a:t>
                      </a:r>
                      <a:r>
                        <a:rPr lang="es-MX" sz="1200" b="1" baseline="0" dirty="0" smtClean="0"/>
                        <a:t> esperado:</a:t>
                      </a:r>
                    </a:p>
                    <a:p>
                      <a:endParaRPr lang="es-MX" sz="1200" b="1" baseline="0" dirty="0" smtClean="0"/>
                    </a:p>
                    <a:p>
                      <a:r>
                        <a:rPr lang="es-MX" sz="1200" dirty="0" smtClean="0"/>
                        <a:t>Discrimina palabras de saludo, despedida y cortesía. </a:t>
                      </a:r>
                      <a:endParaRPr lang="es-MX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 smtClean="0"/>
                    </a:p>
                    <a:p>
                      <a:endParaRPr lang="es-MX" sz="1200" dirty="0" smtClean="0"/>
                    </a:p>
                    <a:p>
                      <a:r>
                        <a:rPr lang="es-MX" sz="1200" b="1" dirty="0" smtClean="0"/>
                        <a:t>Organización</a:t>
                      </a:r>
                    </a:p>
                    <a:p>
                      <a:endParaRPr lang="es-MX" sz="1200" b="1" dirty="0" smtClean="0"/>
                    </a:p>
                    <a:p>
                      <a:r>
                        <a:rPr lang="es-MX" sz="1200" b="1" dirty="0" smtClean="0"/>
                        <a:t>Grupal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/>
                        <a:t>Recurso:</a:t>
                      </a:r>
                    </a:p>
                    <a:p>
                      <a:endParaRPr lang="es-MX" sz="1200" b="1" dirty="0" smtClean="0"/>
                    </a:p>
                    <a:p>
                      <a:r>
                        <a:rPr lang="es-MX" sz="1200" b="1" dirty="0" smtClean="0"/>
                        <a:t>Canciones</a:t>
                      </a:r>
                    </a:p>
                    <a:p>
                      <a:r>
                        <a:rPr lang="es-MX" sz="1200" b="1" dirty="0" smtClean="0"/>
                        <a:t>Flash </a:t>
                      </a:r>
                      <a:r>
                        <a:rPr lang="es-MX" sz="1200" b="1" dirty="0" err="1" smtClean="0"/>
                        <a:t>cards</a:t>
                      </a:r>
                      <a:endParaRPr lang="es-MX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 smtClean="0"/>
                    </a:p>
                    <a:p>
                      <a:endParaRPr lang="es-MX" sz="1200" dirty="0" smtClean="0"/>
                    </a:p>
                    <a:p>
                      <a:r>
                        <a:rPr lang="es-MX" sz="1200" b="1" dirty="0" smtClean="0"/>
                        <a:t>Evaluación:</a:t>
                      </a:r>
                    </a:p>
                    <a:p>
                      <a:r>
                        <a:rPr lang="es-MX" sz="1200" dirty="0" smtClean="0"/>
                        <a:t>Cuestionamiento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95535" y="6047710"/>
            <a:ext cx="85688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***INFORMACION TOMADA DE LA PAG 40 DEL PROGRAMA DE INGLES DE PREESCOLAR QUE LES ENVIE TAMBIEN </a:t>
            </a:r>
          </a:p>
          <a:p>
            <a:r>
              <a:rPr lang="es-MX" sz="1400" b="1" dirty="0" smtClean="0"/>
              <a:t>POR ESCUELA EN RED</a:t>
            </a:r>
            <a:endParaRPr lang="es-MX" sz="14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39552" y="219998"/>
            <a:ext cx="1106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EJEMPLO: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9439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127</Words>
  <Application>Microsoft Office PowerPoint</Application>
  <PresentationFormat>Presentación en pantalla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Lapenep</dc:creator>
  <cp:lastModifiedBy>Lapenep</cp:lastModifiedBy>
  <cp:revision>6</cp:revision>
  <dcterms:created xsi:type="dcterms:W3CDTF">2016-10-21T14:04:25Z</dcterms:created>
  <dcterms:modified xsi:type="dcterms:W3CDTF">2016-11-08T15:06:09Z</dcterms:modified>
</cp:coreProperties>
</file>