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61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9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59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22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34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3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64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98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3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80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3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1568-5D7F-42DB-BC89-3C9B2DDDCDF6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50C1-DBFD-4D1F-B93C-290AAFD01E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7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4074"/>
          <a:stretch/>
        </p:blipFill>
        <p:spPr bwMode="auto">
          <a:xfrm>
            <a:off x="0" y="188640"/>
            <a:ext cx="954055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8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13000" r="1" b="20093"/>
          <a:stretch/>
        </p:blipFill>
        <p:spPr bwMode="auto">
          <a:xfrm>
            <a:off x="-180528" y="-677"/>
            <a:ext cx="9649072" cy="695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6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30538" b="6097"/>
          <a:stretch/>
        </p:blipFill>
        <p:spPr bwMode="auto">
          <a:xfrm>
            <a:off x="0" y="0"/>
            <a:ext cx="905138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58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9" t="19296" r="4971" b="29825"/>
          <a:stretch/>
        </p:blipFill>
        <p:spPr bwMode="auto">
          <a:xfrm>
            <a:off x="98241" y="548680"/>
            <a:ext cx="9045759" cy="436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4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5" t="28565" b="4310"/>
          <a:stretch/>
        </p:blipFill>
        <p:spPr bwMode="auto">
          <a:xfrm>
            <a:off x="370113" y="548680"/>
            <a:ext cx="8684713" cy="45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08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</cp:revision>
  <dcterms:created xsi:type="dcterms:W3CDTF">2017-02-17T19:15:14Z</dcterms:created>
  <dcterms:modified xsi:type="dcterms:W3CDTF">2017-02-20T16:38:35Z</dcterms:modified>
</cp:coreProperties>
</file>