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DBBB-BB92-4CF6-BF1E-940F0AEC6D2D}" type="datetimeFigureOut">
              <a:rPr lang="es-MX" smtClean="0"/>
              <a:t>27/09/2017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A6CD-CB10-4492-84DC-0E00FA9B9A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41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DBBB-BB92-4CF6-BF1E-940F0AEC6D2D}" type="datetimeFigureOut">
              <a:rPr lang="es-MX" smtClean="0"/>
              <a:t>27/09/2017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A6CD-CB10-4492-84DC-0E00FA9B9A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334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DBBB-BB92-4CF6-BF1E-940F0AEC6D2D}" type="datetimeFigureOut">
              <a:rPr lang="es-MX" smtClean="0"/>
              <a:t>27/09/2017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A6CD-CB10-4492-84DC-0E00FA9B9A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117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DBBB-BB92-4CF6-BF1E-940F0AEC6D2D}" type="datetimeFigureOut">
              <a:rPr lang="es-MX" smtClean="0"/>
              <a:t>27/09/2017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A6CD-CB10-4492-84DC-0E00FA9B9A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65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DBBB-BB92-4CF6-BF1E-940F0AEC6D2D}" type="datetimeFigureOut">
              <a:rPr lang="es-MX" smtClean="0"/>
              <a:t>27/09/2017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A6CD-CB10-4492-84DC-0E00FA9B9A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655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DBBB-BB92-4CF6-BF1E-940F0AEC6D2D}" type="datetimeFigureOut">
              <a:rPr lang="es-MX" smtClean="0"/>
              <a:t>27/09/2017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A6CD-CB10-4492-84DC-0E00FA9B9A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04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DBBB-BB92-4CF6-BF1E-940F0AEC6D2D}" type="datetimeFigureOut">
              <a:rPr lang="es-MX" smtClean="0"/>
              <a:t>27/09/2017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A6CD-CB10-4492-84DC-0E00FA9B9A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346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DBBB-BB92-4CF6-BF1E-940F0AEC6D2D}" type="datetimeFigureOut">
              <a:rPr lang="es-MX" smtClean="0"/>
              <a:t>27/09/2017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A6CD-CB10-4492-84DC-0E00FA9B9A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52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DBBB-BB92-4CF6-BF1E-940F0AEC6D2D}" type="datetimeFigureOut">
              <a:rPr lang="es-MX" smtClean="0"/>
              <a:t>27/09/2017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A6CD-CB10-4492-84DC-0E00FA9B9A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635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DBBB-BB92-4CF6-BF1E-940F0AEC6D2D}" type="datetimeFigureOut">
              <a:rPr lang="es-MX" smtClean="0"/>
              <a:t>27/09/2017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A6CD-CB10-4492-84DC-0E00FA9B9A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505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DBBB-BB92-4CF6-BF1E-940F0AEC6D2D}" type="datetimeFigureOut">
              <a:rPr lang="es-MX" smtClean="0"/>
              <a:t>27/09/2017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A6CD-CB10-4492-84DC-0E00FA9B9A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92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6DBBB-BB92-4CF6-BF1E-940F0AEC6D2D}" type="datetimeFigureOut">
              <a:rPr lang="es-MX" smtClean="0"/>
              <a:t>27/09/2017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CA6CD-CB10-4492-84DC-0E00FA9B9A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609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http://rlv.zcache.com/fun_fiesta_party_colorful_birthday_thank_you_card-ra8f2dbe202a44e978c1b6f299a70c713_imtq3_8byvr_51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 l="17878" t="4430" r="18072" b="4025"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23528" y="2420888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>
                <a:solidFill>
                  <a:srgbClr val="9900CC"/>
                </a:solidFill>
              </a:rPr>
              <a:t>Hands</a:t>
            </a:r>
            <a:r>
              <a:rPr lang="es-MX" sz="2000" b="1" dirty="0" smtClean="0">
                <a:solidFill>
                  <a:srgbClr val="9900CC"/>
                </a:solidFill>
              </a:rPr>
              <a:t>  </a:t>
            </a:r>
            <a:r>
              <a:rPr lang="es-MX" sz="2000" b="1" dirty="0" err="1" smtClean="0">
                <a:solidFill>
                  <a:srgbClr val="9900CC"/>
                </a:solidFill>
              </a:rPr>
              <a:t>Mathematics</a:t>
            </a:r>
            <a:r>
              <a:rPr lang="es-MX" sz="2000" b="1" dirty="0" smtClean="0">
                <a:solidFill>
                  <a:srgbClr val="9900CC"/>
                </a:solidFill>
              </a:rPr>
              <a:t>    </a:t>
            </a:r>
            <a:r>
              <a:rPr lang="es-MX" sz="2000" b="1" dirty="0" err="1" smtClean="0">
                <a:solidFill>
                  <a:srgbClr val="9900CC"/>
                </a:solidFill>
              </a:rPr>
              <a:t>Boyfriend</a:t>
            </a:r>
            <a:r>
              <a:rPr lang="es-MX" sz="2000" b="1" dirty="0" smtClean="0">
                <a:solidFill>
                  <a:srgbClr val="9900CC"/>
                </a:solidFill>
              </a:rPr>
              <a:t>    A </a:t>
            </a:r>
            <a:r>
              <a:rPr lang="es-MX" sz="2000" b="1" dirty="0" err="1" smtClean="0">
                <a:solidFill>
                  <a:srgbClr val="9900CC"/>
                </a:solidFill>
              </a:rPr>
              <a:t>party</a:t>
            </a:r>
            <a:r>
              <a:rPr lang="es-MX" sz="2000" b="1" dirty="0" smtClean="0">
                <a:solidFill>
                  <a:srgbClr val="9900CC"/>
                </a:solidFill>
              </a:rPr>
              <a:t>     A </a:t>
            </a:r>
            <a:r>
              <a:rPr lang="es-MX" sz="2000" b="1" dirty="0" err="1" smtClean="0">
                <a:solidFill>
                  <a:srgbClr val="9900CC"/>
                </a:solidFill>
              </a:rPr>
              <a:t>monkey</a:t>
            </a:r>
            <a:r>
              <a:rPr lang="es-MX" sz="2000" b="1" dirty="0" smtClean="0">
                <a:solidFill>
                  <a:srgbClr val="9900CC"/>
                </a:solidFill>
              </a:rPr>
              <a:t>     Guitar  </a:t>
            </a:r>
            <a:r>
              <a:rPr lang="es-MX" sz="2000" b="1" dirty="0" err="1" smtClean="0">
                <a:solidFill>
                  <a:srgbClr val="9900CC"/>
                </a:solidFill>
              </a:rPr>
              <a:t>Hat</a:t>
            </a:r>
            <a:r>
              <a:rPr lang="es-MX" sz="2000" b="1" dirty="0" smtClean="0">
                <a:solidFill>
                  <a:srgbClr val="9900CC"/>
                </a:solidFill>
              </a:rPr>
              <a:t>    </a:t>
            </a:r>
            <a:r>
              <a:rPr lang="es-MX" sz="2000" b="1" dirty="0" err="1" smtClean="0">
                <a:solidFill>
                  <a:srgbClr val="9900CC"/>
                </a:solidFill>
              </a:rPr>
              <a:t>The</a:t>
            </a:r>
            <a:r>
              <a:rPr lang="es-MX" sz="2000" b="1" dirty="0" smtClean="0">
                <a:solidFill>
                  <a:srgbClr val="9900CC"/>
                </a:solidFill>
              </a:rPr>
              <a:t>  </a:t>
            </a:r>
            <a:r>
              <a:rPr lang="es-MX" sz="2000" b="1" dirty="0" err="1" smtClean="0">
                <a:solidFill>
                  <a:srgbClr val="9900CC"/>
                </a:solidFill>
              </a:rPr>
              <a:t>The</a:t>
            </a:r>
            <a:r>
              <a:rPr lang="es-MX" sz="2000" b="1" dirty="0" smtClean="0">
                <a:solidFill>
                  <a:srgbClr val="9900CC"/>
                </a:solidFill>
              </a:rPr>
              <a:t> bus   T.V  </a:t>
            </a:r>
            <a:r>
              <a:rPr lang="es-MX" sz="2000" b="1" dirty="0" err="1" smtClean="0">
                <a:solidFill>
                  <a:srgbClr val="9900CC"/>
                </a:solidFill>
              </a:rPr>
              <a:t>Hours</a:t>
            </a:r>
            <a:r>
              <a:rPr lang="es-MX" sz="2000" b="1" dirty="0" smtClean="0">
                <a:solidFill>
                  <a:srgbClr val="9900CC"/>
                </a:solidFill>
              </a:rPr>
              <a:t>  Piñata   </a:t>
            </a:r>
            <a:r>
              <a:rPr lang="es-MX" sz="2000" b="1" dirty="0" err="1" smtClean="0">
                <a:solidFill>
                  <a:srgbClr val="9900CC"/>
                </a:solidFill>
              </a:rPr>
              <a:t>Clothes</a:t>
            </a:r>
            <a:r>
              <a:rPr lang="es-MX" sz="2000" b="1" dirty="0" smtClean="0">
                <a:solidFill>
                  <a:srgbClr val="9900CC"/>
                </a:solidFill>
              </a:rPr>
              <a:t>    </a:t>
            </a:r>
            <a:r>
              <a:rPr lang="es-MX" sz="2000" b="1" dirty="0" err="1" smtClean="0">
                <a:solidFill>
                  <a:srgbClr val="9900CC"/>
                </a:solidFill>
              </a:rPr>
              <a:t>The</a:t>
            </a:r>
            <a:r>
              <a:rPr lang="es-MX" sz="2000" b="1" dirty="0" smtClean="0">
                <a:solidFill>
                  <a:srgbClr val="9900CC"/>
                </a:solidFill>
              </a:rPr>
              <a:t> </a:t>
            </a:r>
            <a:r>
              <a:rPr lang="es-MX" sz="2000" b="1" dirty="0" err="1" smtClean="0">
                <a:solidFill>
                  <a:srgbClr val="9900CC"/>
                </a:solidFill>
              </a:rPr>
              <a:t>meal</a:t>
            </a:r>
            <a:r>
              <a:rPr lang="es-MX" sz="2000" b="1" dirty="0" smtClean="0">
                <a:solidFill>
                  <a:srgbClr val="9900CC"/>
                </a:solidFill>
              </a:rPr>
              <a:t>    A cake  </a:t>
            </a:r>
            <a:r>
              <a:rPr lang="es-MX" sz="2000" b="1" dirty="0" err="1" smtClean="0">
                <a:solidFill>
                  <a:srgbClr val="9900CC"/>
                </a:solidFill>
              </a:rPr>
              <a:t>Milk</a:t>
            </a:r>
            <a:r>
              <a:rPr lang="es-MX" sz="2000" b="1" dirty="0" smtClean="0">
                <a:solidFill>
                  <a:srgbClr val="9900CC"/>
                </a:solidFill>
              </a:rPr>
              <a:t>   Big </a:t>
            </a:r>
            <a:r>
              <a:rPr lang="es-MX" sz="2000" b="1" dirty="0" err="1" smtClean="0">
                <a:solidFill>
                  <a:srgbClr val="9900CC"/>
                </a:solidFill>
              </a:rPr>
              <a:t>house</a:t>
            </a:r>
            <a:r>
              <a:rPr lang="es-MX" sz="2000" b="1" dirty="0" smtClean="0">
                <a:solidFill>
                  <a:srgbClr val="9900CC"/>
                </a:solidFill>
              </a:rPr>
              <a:t>    A </a:t>
            </a:r>
            <a:r>
              <a:rPr lang="es-MX" sz="2000" b="1" dirty="0" err="1" smtClean="0">
                <a:solidFill>
                  <a:srgbClr val="9900CC"/>
                </a:solidFill>
              </a:rPr>
              <a:t>cat</a:t>
            </a:r>
            <a:r>
              <a:rPr lang="es-MX" sz="2000" b="1" dirty="0" smtClean="0">
                <a:solidFill>
                  <a:srgbClr val="9900CC"/>
                </a:solidFill>
              </a:rPr>
              <a:t>    </a:t>
            </a:r>
            <a:r>
              <a:rPr lang="es-MX" sz="2000" b="1" dirty="0" err="1" smtClean="0">
                <a:solidFill>
                  <a:srgbClr val="9900CC"/>
                </a:solidFill>
              </a:rPr>
              <a:t>The</a:t>
            </a:r>
            <a:r>
              <a:rPr lang="es-MX" sz="2000" b="1" dirty="0" smtClean="0">
                <a:solidFill>
                  <a:srgbClr val="9900CC"/>
                </a:solidFill>
              </a:rPr>
              <a:t> </a:t>
            </a:r>
            <a:r>
              <a:rPr lang="es-MX" sz="2000" b="1" dirty="0" err="1" smtClean="0">
                <a:solidFill>
                  <a:srgbClr val="9900CC"/>
                </a:solidFill>
              </a:rPr>
              <a:t>room</a:t>
            </a:r>
            <a:r>
              <a:rPr lang="es-MX" sz="2000" b="1" dirty="0" smtClean="0">
                <a:solidFill>
                  <a:srgbClr val="9900CC"/>
                </a:solidFill>
              </a:rPr>
              <a:t>     </a:t>
            </a:r>
            <a:r>
              <a:rPr lang="es-MX" sz="2000" b="1" dirty="0" err="1" smtClean="0">
                <a:solidFill>
                  <a:srgbClr val="9900CC"/>
                </a:solidFill>
              </a:rPr>
              <a:t>Her</a:t>
            </a:r>
            <a:r>
              <a:rPr lang="es-MX" sz="2000" b="1" dirty="0" smtClean="0">
                <a:solidFill>
                  <a:srgbClr val="9900CC"/>
                </a:solidFill>
              </a:rPr>
              <a:t> </a:t>
            </a:r>
            <a:r>
              <a:rPr lang="es-MX" sz="2000" b="1" dirty="0" err="1" smtClean="0">
                <a:solidFill>
                  <a:srgbClr val="9900CC"/>
                </a:solidFill>
              </a:rPr>
              <a:t>mother</a:t>
            </a:r>
            <a:r>
              <a:rPr lang="es-MX" sz="2000" b="1" dirty="0" smtClean="0">
                <a:solidFill>
                  <a:srgbClr val="9900CC"/>
                </a:solidFill>
              </a:rPr>
              <a:t>    </a:t>
            </a:r>
            <a:r>
              <a:rPr lang="es-MX" sz="2000" b="1" dirty="0" err="1" smtClean="0">
                <a:solidFill>
                  <a:srgbClr val="9900CC"/>
                </a:solidFill>
              </a:rPr>
              <a:t>Baseball</a:t>
            </a:r>
            <a:r>
              <a:rPr lang="es-MX" sz="2000" b="1" dirty="0" smtClean="0">
                <a:solidFill>
                  <a:srgbClr val="9900CC"/>
                </a:solidFill>
              </a:rPr>
              <a:t>   A </a:t>
            </a:r>
            <a:r>
              <a:rPr lang="es-MX" sz="2000" b="1" dirty="0" err="1" smtClean="0">
                <a:solidFill>
                  <a:srgbClr val="9900CC"/>
                </a:solidFill>
              </a:rPr>
              <a:t>book</a:t>
            </a:r>
            <a:r>
              <a:rPr lang="es-MX" sz="2000" b="1" dirty="0" smtClean="0">
                <a:solidFill>
                  <a:srgbClr val="9900CC"/>
                </a:solidFill>
              </a:rPr>
              <a:t>   Tacos    </a:t>
            </a:r>
            <a:r>
              <a:rPr lang="es-MX" sz="2000" b="1" dirty="0" err="1" smtClean="0">
                <a:solidFill>
                  <a:srgbClr val="9900CC"/>
                </a:solidFill>
              </a:rPr>
              <a:t>Doll</a:t>
            </a:r>
            <a:r>
              <a:rPr lang="es-MX" sz="2000" b="1" dirty="0" smtClean="0">
                <a:solidFill>
                  <a:srgbClr val="9900CC"/>
                </a:solidFill>
              </a:rPr>
              <a:t>   Late    </a:t>
            </a:r>
            <a:r>
              <a:rPr lang="es-MX" sz="2000" b="1" dirty="0" err="1" smtClean="0">
                <a:solidFill>
                  <a:srgbClr val="9900CC"/>
                </a:solidFill>
              </a:rPr>
              <a:t>Cheese</a:t>
            </a:r>
            <a:r>
              <a:rPr lang="es-MX" sz="2000" b="1" dirty="0" smtClean="0">
                <a:solidFill>
                  <a:srgbClr val="9900CC"/>
                </a:solidFill>
              </a:rPr>
              <a:t>    </a:t>
            </a:r>
            <a:r>
              <a:rPr lang="es-MX" sz="2000" b="1" dirty="0" err="1" smtClean="0">
                <a:solidFill>
                  <a:srgbClr val="9900CC"/>
                </a:solidFill>
              </a:rPr>
              <a:t>Problems</a:t>
            </a:r>
            <a:r>
              <a:rPr lang="es-MX" sz="2000" b="1" dirty="0" smtClean="0">
                <a:solidFill>
                  <a:srgbClr val="9900CC"/>
                </a:solidFill>
              </a:rPr>
              <a:t>     A </a:t>
            </a:r>
            <a:r>
              <a:rPr lang="es-MX" sz="2000" b="1" dirty="0" err="1" smtClean="0">
                <a:solidFill>
                  <a:srgbClr val="9900CC"/>
                </a:solidFill>
              </a:rPr>
              <a:t>letter</a:t>
            </a:r>
            <a:r>
              <a:rPr lang="es-MX" sz="2000" b="1" dirty="0" smtClean="0">
                <a:solidFill>
                  <a:srgbClr val="9900CC"/>
                </a:solidFill>
              </a:rPr>
              <a:t>   </a:t>
            </a:r>
            <a:r>
              <a:rPr lang="es-MX" sz="2000" b="1" dirty="0" err="1" smtClean="0">
                <a:solidFill>
                  <a:srgbClr val="9900CC"/>
                </a:solidFill>
              </a:rPr>
              <a:t>Pictures</a:t>
            </a:r>
            <a:r>
              <a:rPr lang="es-MX" sz="2000" b="1" dirty="0" smtClean="0">
                <a:solidFill>
                  <a:srgbClr val="9900CC"/>
                </a:solidFill>
              </a:rPr>
              <a:t>  Chocolate </a:t>
            </a:r>
            <a:r>
              <a:rPr lang="es-MX" sz="2000" b="1" dirty="0" err="1" smtClean="0">
                <a:solidFill>
                  <a:srgbClr val="9900CC"/>
                </a:solidFill>
              </a:rPr>
              <a:t>Mushrooms</a:t>
            </a:r>
            <a:r>
              <a:rPr lang="es-MX" sz="2000" b="1" dirty="0" smtClean="0">
                <a:solidFill>
                  <a:srgbClr val="9900CC"/>
                </a:solidFill>
              </a:rPr>
              <a:t>  A </a:t>
            </a:r>
            <a:r>
              <a:rPr lang="es-MX" sz="2000" b="1" dirty="0" err="1" smtClean="0">
                <a:solidFill>
                  <a:srgbClr val="9900CC"/>
                </a:solidFill>
              </a:rPr>
              <a:t>Rash</a:t>
            </a:r>
            <a:r>
              <a:rPr lang="es-MX" sz="2000" b="1" dirty="0" smtClean="0">
                <a:solidFill>
                  <a:srgbClr val="9900CC"/>
                </a:solidFill>
              </a:rPr>
              <a:t>   </a:t>
            </a:r>
            <a:r>
              <a:rPr lang="es-MX" sz="2000" b="1" dirty="0" err="1" smtClean="0">
                <a:solidFill>
                  <a:srgbClr val="9900CC"/>
                </a:solidFill>
              </a:rPr>
              <a:t>Forest</a:t>
            </a:r>
            <a:r>
              <a:rPr lang="es-MX" sz="2000" b="1" dirty="0" smtClean="0">
                <a:solidFill>
                  <a:srgbClr val="9900CC"/>
                </a:solidFill>
              </a:rPr>
              <a:t>    </a:t>
            </a:r>
            <a:r>
              <a:rPr lang="es-MX" sz="2000" b="1" dirty="0" err="1" smtClean="0">
                <a:solidFill>
                  <a:srgbClr val="9900CC"/>
                </a:solidFill>
              </a:rPr>
              <a:t>Pretty</a:t>
            </a:r>
            <a:r>
              <a:rPr lang="es-MX" sz="2000" b="1" dirty="0" smtClean="0">
                <a:solidFill>
                  <a:srgbClr val="9900CC"/>
                </a:solidFill>
              </a:rPr>
              <a:t>  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411760" y="4437112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Last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summer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princess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monnaco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visited</a:t>
            </a:r>
            <a:r>
              <a:rPr lang="es-MX" sz="20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México and…………………………</a:t>
            </a:r>
            <a:endParaRPr lang="es-MX" sz="2000" b="1" dirty="0">
              <a:solidFill>
                <a:srgbClr val="FF33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5" descr="http://pixabay.com/static/uploads/photo/2013/07/13/10/31/princess-157393_64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473624"/>
            <a:ext cx="1259452" cy="2115616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2915816" y="1412776"/>
            <a:ext cx="345638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216024" y="1124744"/>
            <a:ext cx="86044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3333CC"/>
                </a:solidFill>
              </a:rPr>
              <a:t>help    </a:t>
            </a:r>
            <a:r>
              <a:rPr lang="en-US" sz="2100" b="1" dirty="0">
                <a:solidFill>
                  <a:srgbClr val="3333CC"/>
                </a:solidFill>
              </a:rPr>
              <a:t>w</a:t>
            </a:r>
            <a:r>
              <a:rPr lang="en-US" sz="2100" b="1" dirty="0" smtClean="0">
                <a:solidFill>
                  <a:srgbClr val="3333CC"/>
                </a:solidFill>
              </a:rPr>
              <a:t>ash    </a:t>
            </a:r>
            <a:r>
              <a:rPr lang="en-US" sz="2100" b="1" dirty="0">
                <a:solidFill>
                  <a:srgbClr val="3333CC"/>
                </a:solidFill>
              </a:rPr>
              <a:t>a</a:t>
            </a:r>
            <a:r>
              <a:rPr lang="en-US" sz="2100" b="1" dirty="0" smtClean="0">
                <a:solidFill>
                  <a:srgbClr val="3333CC"/>
                </a:solidFill>
              </a:rPr>
              <a:t>rrive    </a:t>
            </a:r>
            <a:r>
              <a:rPr lang="en-US" sz="2100" b="1" dirty="0">
                <a:solidFill>
                  <a:srgbClr val="3333CC"/>
                </a:solidFill>
              </a:rPr>
              <a:t>s</a:t>
            </a:r>
            <a:r>
              <a:rPr lang="en-US" sz="2100" b="1" dirty="0" smtClean="0">
                <a:solidFill>
                  <a:srgbClr val="3333CC"/>
                </a:solidFill>
              </a:rPr>
              <a:t>tudy    cry    </a:t>
            </a:r>
            <a:r>
              <a:rPr lang="en-US" sz="2100" b="1" dirty="0">
                <a:solidFill>
                  <a:srgbClr val="3333CC"/>
                </a:solidFill>
              </a:rPr>
              <a:t>p</a:t>
            </a:r>
            <a:r>
              <a:rPr lang="en-US" sz="2100" b="1" dirty="0" smtClean="0">
                <a:solidFill>
                  <a:srgbClr val="3333CC"/>
                </a:solidFill>
              </a:rPr>
              <a:t>lay    plan    stop   wait     stay   cook     need     eat     </a:t>
            </a:r>
            <a:r>
              <a:rPr lang="en-US" sz="2100" b="1" dirty="0">
                <a:solidFill>
                  <a:srgbClr val="3333CC"/>
                </a:solidFill>
              </a:rPr>
              <a:t>s</a:t>
            </a:r>
            <a:r>
              <a:rPr lang="en-US" sz="2100" b="1" dirty="0" smtClean="0">
                <a:solidFill>
                  <a:srgbClr val="3333CC"/>
                </a:solidFill>
              </a:rPr>
              <a:t>ee   want     leave     visit   look      call     miss       decide      watch     write     do       take       drink    run     say      get    make   buy    meet</a:t>
            </a:r>
          </a:p>
          <a:p>
            <a:pPr algn="ctr"/>
            <a:endParaRPr lang="en-US" sz="2100" b="1" dirty="0" smtClean="0">
              <a:solidFill>
                <a:srgbClr val="3333CC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07504" y="5877272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>
                <a:latin typeface="Arial" pitchFamily="34" charset="0"/>
                <a:cs typeface="Arial" pitchFamily="34" charset="0"/>
              </a:rPr>
              <a:t>Continue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story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…..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verbs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complement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words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given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es-MX" dirty="0" err="1" smtClean="0">
                <a:latin typeface="Arial" pitchFamily="34" charset="0"/>
                <a:cs typeface="Arial" pitchFamily="34" charset="0"/>
              </a:rPr>
              <a:t>Write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 short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story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including10(+)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sentences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10(-)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sentences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end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story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make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answer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story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(?)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358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126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</dc:creator>
  <cp:lastModifiedBy>x</cp:lastModifiedBy>
  <cp:revision>5</cp:revision>
  <dcterms:created xsi:type="dcterms:W3CDTF">2017-09-27T19:44:12Z</dcterms:created>
  <dcterms:modified xsi:type="dcterms:W3CDTF">2017-09-27T20:20:01Z</dcterms:modified>
</cp:coreProperties>
</file>