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65" d="100"/>
          <a:sy n="65" d="100"/>
        </p:scale>
        <p:origin x="-60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6DBBB-BB92-4CF6-BF1E-940F0AEC6D2D}" type="datetimeFigureOut">
              <a:rPr lang="es-MX" smtClean="0"/>
              <a:t>27/09/2017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1CA6CD-CB10-4492-84DC-0E00FA9B9A3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744132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6DBBB-BB92-4CF6-BF1E-940F0AEC6D2D}" type="datetimeFigureOut">
              <a:rPr lang="es-MX" smtClean="0"/>
              <a:t>27/09/2017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1CA6CD-CB10-4492-84DC-0E00FA9B9A3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333428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6DBBB-BB92-4CF6-BF1E-940F0AEC6D2D}" type="datetimeFigureOut">
              <a:rPr lang="es-MX" smtClean="0"/>
              <a:t>27/09/2017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1CA6CD-CB10-4492-84DC-0E00FA9B9A3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611750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6DBBB-BB92-4CF6-BF1E-940F0AEC6D2D}" type="datetimeFigureOut">
              <a:rPr lang="es-MX" smtClean="0"/>
              <a:t>27/09/2017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1CA6CD-CB10-4492-84DC-0E00FA9B9A3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186558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6DBBB-BB92-4CF6-BF1E-940F0AEC6D2D}" type="datetimeFigureOut">
              <a:rPr lang="es-MX" smtClean="0"/>
              <a:t>27/09/2017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1CA6CD-CB10-4492-84DC-0E00FA9B9A3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665541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6DBBB-BB92-4CF6-BF1E-940F0AEC6D2D}" type="datetimeFigureOut">
              <a:rPr lang="es-MX" smtClean="0"/>
              <a:t>27/09/2017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1CA6CD-CB10-4492-84DC-0E00FA9B9A3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420401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6DBBB-BB92-4CF6-BF1E-940F0AEC6D2D}" type="datetimeFigureOut">
              <a:rPr lang="es-MX" smtClean="0"/>
              <a:t>27/09/2017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1CA6CD-CB10-4492-84DC-0E00FA9B9A3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734695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6DBBB-BB92-4CF6-BF1E-940F0AEC6D2D}" type="datetimeFigureOut">
              <a:rPr lang="es-MX" smtClean="0"/>
              <a:t>27/09/2017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1CA6CD-CB10-4492-84DC-0E00FA9B9A3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255260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6DBBB-BB92-4CF6-BF1E-940F0AEC6D2D}" type="datetimeFigureOut">
              <a:rPr lang="es-MX" smtClean="0"/>
              <a:t>27/09/2017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1CA6CD-CB10-4492-84DC-0E00FA9B9A3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963554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6DBBB-BB92-4CF6-BF1E-940F0AEC6D2D}" type="datetimeFigureOut">
              <a:rPr lang="es-MX" smtClean="0"/>
              <a:t>27/09/2017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1CA6CD-CB10-4492-84DC-0E00FA9B9A3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150541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6DBBB-BB92-4CF6-BF1E-940F0AEC6D2D}" type="datetimeFigureOut">
              <a:rPr lang="es-MX" smtClean="0"/>
              <a:t>27/09/2017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1CA6CD-CB10-4492-84DC-0E00FA9B9A3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409208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C6DBBB-BB92-4CF6-BF1E-940F0AEC6D2D}" type="datetimeFigureOut">
              <a:rPr lang="es-MX" smtClean="0"/>
              <a:t>27/09/2017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1CA6CD-CB10-4492-84DC-0E00FA9B9A3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960943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7" descr="http://rlv.zcache.com/fun_fiesta_party_colorful_birthday_thank_you_card-ra8f2dbe202a44e978c1b6f299a70c713_imtq3_8byvr_512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AFAFA"/>
              </a:clrFrom>
              <a:clrTo>
                <a:srgbClr val="FAFAFA">
                  <a:alpha val="0"/>
                </a:srgbClr>
              </a:clrTo>
            </a:clrChange>
          </a:blip>
          <a:srcRect l="17878" t="4430" r="18072" b="4025"/>
          <a:stretch>
            <a:fillRect/>
          </a:stretch>
        </p:blipFill>
        <p:spPr bwMode="auto">
          <a:xfrm>
            <a:off x="0" y="0"/>
            <a:ext cx="8964488" cy="6858000"/>
          </a:xfrm>
          <a:prstGeom prst="rect">
            <a:avLst/>
          </a:prstGeom>
          <a:noFill/>
        </p:spPr>
      </p:pic>
      <p:sp>
        <p:nvSpPr>
          <p:cNvPr id="5" name="4 CuadroTexto"/>
          <p:cNvSpPr txBox="1"/>
          <p:nvPr/>
        </p:nvSpPr>
        <p:spPr>
          <a:xfrm>
            <a:off x="323528" y="2420888"/>
            <a:ext cx="835292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000" b="1" dirty="0" err="1" smtClean="0">
                <a:solidFill>
                  <a:srgbClr val="9900CC"/>
                </a:solidFill>
              </a:rPr>
              <a:t>Hands</a:t>
            </a:r>
            <a:r>
              <a:rPr lang="es-MX" sz="2000" b="1" dirty="0" smtClean="0">
                <a:solidFill>
                  <a:srgbClr val="9900CC"/>
                </a:solidFill>
              </a:rPr>
              <a:t>  </a:t>
            </a:r>
            <a:r>
              <a:rPr lang="es-MX" sz="2000" b="1" dirty="0" err="1" smtClean="0">
                <a:solidFill>
                  <a:srgbClr val="9900CC"/>
                </a:solidFill>
              </a:rPr>
              <a:t>Mathematics</a:t>
            </a:r>
            <a:r>
              <a:rPr lang="es-MX" sz="2000" b="1" dirty="0" smtClean="0">
                <a:solidFill>
                  <a:srgbClr val="9900CC"/>
                </a:solidFill>
              </a:rPr>
              <a:t>    </a:t>
            </a:r>
            <a:r>
              <a:rPr lang="es-MX" sz="2000" b="1" dirty="0" err="1" smtClean="0">
                <a:solidFill>
                  <a:srgbClr val="9900CC"/>
                </a:solidFill>
              </a:rPr>
              <a:t>Boyfriend</a:t>
            </a:r>
            <a:r>
              <a:rPr lang="es-MX" sz="2000" b="1" dirty="0" smtClean="0">
                <a:solidFill>
                  <a:srgbClr val="9900CC"/>
                </a:solidFill>
              </a:rPr>
              <a:t>    A </a:t>
            </a:r>
            <a:r>
              <a:rPr lang="es-MX" sz="2000" b="1" dirty="0" err="1" smtClean="0">
                <a:solidFill>
                  <a:srgbClr val="9900CC"/>
                </a:solidFill>
              </a:rPr>
              <a:t>party</a:t>
            </a:r>
            <a:r>
              <a:rPr lang="es-MX" sz="2000" b="1" dirty="0" smtClean="0">
                <a:solidFill>
                  <a:srgbClr val="9900CC"/>
                </a:solidFill>
              </a:rPr>
              <a:t>     A </a:t>
            </a:r>
            <a:r>
              <a:rPr lang="es-MX" sz="2000" b="1" dirty="0" err="1" smtClean="0">
                <a:solidFill>
                  <a:srgbClr val="9900CC"/>
                </a:solidFill>
              </a:rPr>
              <a:t>monkey</a:t>
            </a:r>
            <a:r>
              <a:rPr lang="es-MX" sz="2000" b="1" dirty="0" smtClean="0">
                <a:solidFill>
                  <a:srgbClr val="9900CC"/>
                </a:solidFill>
              </a:rPr>
              <a:t>     Guitar  </a:t>
            </a:r>
            <a:r>
              <a:rPr lang="es-MX" sz="2000" b="1" dirty="0" err="1" smtClean="0">
                <a:solidFill>
                  <a:srgbClr val="9900CC"/>
                </a:solidFill>
              </a:rPr>
              <a:t>Hat</a:t>
            </a:r>
            <a:r>
              <a:rPr lang="es-MX" sz="2000" b="1" dirty="0" smtClean="0">
                <a:solidFill>
                  <a:srgbClr val="9900CC"/>
                </a:solidFill>
              </a:rPr>
              <a:t>    </a:t>
            </a:r>
            <a:r>
              <a:rPr lang="es-MX" sz="2000" b="1" dirty="0" err="1" smtClean="0">
                <a:solidFill>
                  <a:srgbClr val="9900CC"/>
                </a:solidFill>
              </a:rPr>
              <a:t>The</a:t>
            </a:r>
            <a:r>
              <a:rPr lang="es-MX" sz="2000" b="1" dirty="0" smtClean="0">
                <a:solidFill>
                  <a:srgbClr val="9900CC"/>
                </a:solidFill>
              </a:rPr>
              <a:t>  </a:t>
            </a:r>
            <a:r>
              <a:rPr lang="es-MX" sz="2000" b="1" dirty="0" err="1" smtClean="0">
                <a:solidFill>
                  <a:srgbClr val="9900CC"/>
                </a:solidFill>
              </a:rPr>
              <a:t>The</a:t>
            </a:r>
            <a:r>
              <a:rPr lang="es-MX" sz="2000" b="1" dirty="0" smtClean="0">
                <a:solidFill>
                  <a:srgbClr val="9900CC"/>
                </a:solidFill>
              </a:rPr>
              <a:t> bus   T.V  </a:t>
            </a:r>
            <a:r>
              <a:rPr lang="es-MX" sz="2000" b="1" dirty="0" err="1" smtClean="0">
                <a:solidFill>
                  <a:srgbClr val="9900CC"/>
                </a:solidFill>
              </a:rPr>
              <a:t>Hours</a:t>
            </a:r>
            <a:r>
              <a:rPr lang="es-MX" sz="2000" b="1" dirty="0" smtClean="0">
                <a:solidFill>
                  <a:srgbClr val="9900CC"/>
                </a:solidFill>
              </a:rPr>
              <a:t>  Piñata   </a:t>
            </a:r>
            <a:r>
              <a:rPr lang="es-MX" sz="2000" b="1" dirty="0" err="1" smtClean="0">
                <a:solidFill>
                  <a:srgbClr val="9900CC"/>
                </a:solidFill>
              </a:rPr>
              <a:t>Clothes</a:t>
            </a:r>
            <a:r>
              <a:rPr lang="es-MX" sz="2000" b="1" dirty="0" smtClean="0">
                <a:solidFill>
                  <a:srgbClr val="9900CC"/>
                </a:solidFill>
              </a:rPr>
              <a:t>    </a:t>
            </a:r>
            <a:r>
              <a:rPr lang="es-MX" sz="2000" b="1" dirty="0" err="1" smtClean="0">
                <a:solidFill>
                  <a:srgbClr val="9900CC"/>
                </a:solidFill>
              </a:rPr>
              <a:t>The</a:t>
            </a:r>
            <a:r>
              <a:rPr lang="es-MX" sz="2000" b="1" dirty="0" smtClean="0">
                <a:solidFill>
                  <a:srgbClr val="9900CC"/>
                </a:solidFill>
              </a:rPr>
              <a:t> </a:t>
            </a:r>
            <a:r>
              <a:rPr lang="es-MX" sz="2000" b="1" dirty="0" err="1" smtClean="0">
                <a:solidFill>
                  <a:srgbClr val="9900CC"/>
                </a:solidFill>
              </a:rPr>
              <a:t>meal</a:t>
            </a:r>
            <a:r>
              <a:rPr lang="es-MX" sz="2000" b="1" dirty="0" smtClean="0">
                <a:solidFill>
                  <a:srgbClr val="9900CC"/>
                </a:solidFill>
              </a:rPr>
              <a:t>    A cake  </a:t>
            </a:r>
            <a:r>
              <a:rPr lang="es-MX" sz="2000" b="1" dirty="0" err="1" smtClean="0">
                <a:solidFill>
                  <a:srgbClr val="9900CC"/>
                </a:solidFill>
              </a:rPr>
              <a:t>Milk</a:t>
            </a:r>
            <a:r>
              <a:rPr lang="es-MX" sz="2000" b="1" dirty="0" smtClean="0">
                <a:solidFill>
                  <a:srgbClr val="9900CC"/>
                </a:solidFill>
              </a:rPr>
              <a:t>   Big </a:t>
            </a:r>
            <a:r>
              <a:rPr lang="es-MX" sz="2000" b="1" dirty="0" err="1" smtClean="0">
                <a:solidFill>
                  <a:srgbClr val="9900CC"/>
                </a:solidFill>
              </a:rPr>
              <a:t>house</a:t>
            </a:r>
            <a:r>
              <a:rPr lang="es-MX" sz="2000" b="1" dirty="0" smtClean="0">
                <a:solidFill>
                  <a:srgbClr val="9900CC"/>
                </a:solidFill>
              </a:rPr>
              <a:t>    A </a:t>
            </a:r>
            <a:r>
              <a:rPr lang="es-MX" sz="2000" b="1" dirty="0" err="1" smtClean="0">
                <a:solidFill>
                  <a:srgbClr val="9900CC"/>
                </a:solidFill>
              </a:rPr>
              <a:t>cat</a:t>
            </a:r>
            <a:r>
              <a:rPr lang="es-MX" sz="2000" b="1" dirty="0" smtClean="0">
                <a:solidFill>
                  <a:srgbClr val="9900CC"/>
                </a:solidFill>
              </a:rPr>
              <a:t>    </a:t>
            </a:r>
            <a:r>
              <a:rPr lang="es-MX" sz="2000" b="1" dirty="0" err="1" smtClean="0">
                <a:solidFill>
                  <a:srgbClr val="9900CC"/>
                </a:solidFill>
              </a:rPr>
              <a:t>The</a:t>
            </a:r>
            <a:r>
              <a:rPr lang="es-MX" sz="2000" b="1" dirty="0" smtClean="0">
                <a:solidFill>
                  <a:srgbClr val="9900CC"/>
                </a:solidFill>
              </a:rPr>
              <a:t> </a:t>
            </a:r>
            <a:r>
              <a:rPr lang="es-MX" sz="2000" b="1" dirty="0" err="1" smtClean="0">
                <a:solidFill>
                  <a:srgbClr val="9900CC"/>
                </a:solidFill>
              </a:rPr>
              <a:t>room</a:t>
            </a:r>
            <a:r>
              <a:rPr lang="es-MX" sz="2000" b="1" dirty="0" smtClean="0">
                <a:solidFill>
                  <a:srgbClr val="9900CC"/>
                </a:solidFill>
              </a:rPr>
              <a:t>     </a:t>
            </a:r>
            <a:r>
              <a:rPr lang="es-MX" sz="2000" b="1" dirty="0" err="1" smtClean="0">
                <a:solidFill>
                  <a:srgbClr val="9900CC"/>
                </a:solidFill>
              </a:rPr>
              <a:t>Her</a:t>
            </a:r>
            <a:r>
              <a:rPr lang="es-MX" sz="2000" b="1" dirty="0" smtClean="0">
                <a:solidFill>
                  <a:srgbClr val="9900CC"/>
                </a:solidFill>
              </a:rPr>
              <a:t> </a:t>
            </a:r>
            <a:r>
              <a:rPr lang="es-MX" sz="2000" b="1" dirty="0" err="1" smtClean="0">
                <a:solidFill>
                  <a:srgbClr val="9900CC"/>
                </a:solidFill>
              </a:rPr>
              <a:t>mother</a:t>
            </a:r>
            <a:r>
              <a:rPr lang="es-MX" sz="2000" b="1" dirty="0" smtClean="0">
                <a:solidFill>
                  <a:srgbClr val="9900CC"/>
                </a:solidFill>
              </a:rPr>
              <a:t>    </a:t>
            </a:r>
            <a:r>
              <a:rPr lang="es-MX" sz="2000" b="1" dirty="0" err="1" smtClean="0">
                <a:solidFill>
                  <a:srgbClr val="9900CC"/>
                </a:solidFill>
              </a:rPr>
              <a:t>Baseball</a:t>
            </a:r>
            <a:r>
              <a:rPr lang="es-MX" sz="2000" b="1" dirty="0" smtClean="0">
                <a:solidFill>
                  <a:srgbClr val="9900CC"/>
                </a:solidFill>
              </a:rPr>
              <a:t>   A </a:t>
            </a:r>
            <a:r>
              <a:rPr lang="es-MX" sz="2000" b="1" dirty="0" err="1" smtClean="0">
                <a:solidFill>
                  <a:srgbClr val="9900CC"/>
                </a:solidFill>
              </a:rPr>
              <a:t>book</a:t>
            </a:r>
            <a:r>
              <a:rPr lang="es-MX" sz="2000" b="1" dirty="0" smtClean="0">
                <a:solidFill>
                  <a:srgbClr val="9900CC"/>
                </a:solidFill>
              </a:rPr>
              <a:t>   Tacos    </a:t>
            </a:r>
            <a:r>
              <a:rPr lang="es-MX" sz="2000" b="1" dirty="0" err="1" smtClean="0">
                <a:solidFill>
                  <a:srgbClr val="9900CC"/>
                </a:solidFill>
              </a:rPr>
              <a:t>Doll</a:t>
            </a:r>
            <a:r>
              <a:rPr lang="es-MX" sz="2000" b="1" dirty="0" smtClean="0">
                <a:solidFill>
                  <a:srgbClr val="9900CC"/>
                </a:solidFill>
              </a:rPr>
              <a:t>   Late    </a:t>
            </a:r>
            <a:r>
              <a:rPr lang="es-MX" sz="2000" b="1" dirty="0" err="1" smtClean="0">
                <a:solidFill>
                  <a:srgbClr val="9900CC"/>
                </a:solidFill>
              </a:rPr>
              <a:t>Cheese</a:t>
            </a:r>
            <a:r>
              <a:rPr lang="es-MX" sz="2000" b="1" dirty="0" smtClean="0">
                <a:solidFill>
                  <a:srgbClr val="9900CC"/>
                </a:solidFill>
              </a:rPr>
              <a:t>    </a:t>
            </a:r>
            <a:r>
              <a:rPr lang="es-MX" sz="2000" b="1" dirty="0" err="1" smtClean="0">
                <a:solidFill>
                  <a:srgbClr val="9900CC"/>
                </a:solidFill>
              </a:rPr>
              <a:t>Problems</a:t>
            </a:r>
            <a:r>
              <a:rPr lang="es-MX" sz="2000" b="1" dirty="0" smtClean="0">
                <a:solidFill>
                  <a:srgbClr val="9900CC"/>
                </a:solidFill>
              </a:rPr>
              <a:t>     A </a:t>
            </a:r>
            <a:r>
              <a:rPr lang="es-MX" sz="2000" b="1" dirty="0" err="1" smtClean="0">
                <a:solidFill>
                  <a:srgbClr val="9900CC"/>
                </a:solidFill>
              </a:rPr>
              <a:t>letter</a:t>
            </a:r>
            <a:r>
              <a:rPr lang="es-MX" sz="2000" b="1" dirty="0" smtClean="0">
                <a:solidFill>
                  <a:srgbClr val="9900CC"/>
                </a:solidFill>
              </a:rPr>
              <a:t>   </a:t>
            </a:r>
            <a:r>
              <a:rPr lang="es-MX" sz="2000" b="1" dirty="0" err="1" smtClean="0">
                <a:solidFill>
                  <a:srgbClr val="9900CC"/>
                </a:solidFill>
              </a:rPr>
              <a:t>Pictures</a:t>
            </a:r>
            <a:r>
              <a:rPr lang="es-MX" sz="2000" b="1" dirty="0" smtClean="0">
                <a:solidFill>
                  <a:srgbClr val="9900CC"/>
                </a:solidFill>
              </a:rPr>
              <a:t>  Chocolate </a:t>
            </a:r>
            <a:r>
              <a:rPr lang="es-MX" sz="2000" b="1" dirty="0" err="1" smtClean="0">
                <a:solidFill>
                  <a:srgbClr val="9900CC"/>
                </a:solidFill>
              </a:rPr>
              <a:t>Mushrooms</a:t>
            </a:r>
            <a:r>
              <a:rPr lang="es-MX" sz="2000" b="1" dirty="0" smtClean="0">
                <a:solidFill>
                  <a:srgbClr val="9900CC"/>
                </a:solidFill>
              </a:rPr>
              <a:t>  A </a:t>
            </a:r>
            <a:r>
              <a:rPr lang="es-MX" sz="2000" b="1" dirty="0" err="1" smtClean="0">
                <a:solidFill>
                  <a:srgbClr val="9900CC"/>
                </a:solidFill>
              </a:rPr>
              <a:t>Rash</a:t>
            </a:r>
            <a:r>
              <a:rPr lang="es-MX" sz="2000" b="1" dirty="0" smtClean="0">
                <a:solidFill>
                  <a:srgbClr val="9900CC"/>
                </a:solidFill>
              </a:rPr>
              <a:t>   </a:t>
            </a:r>
            <a:r>
              <a:rPr lang="es-MX" sz="2000" b="1" dirty="0" err="1" smtClean="0">
                <a:solidFill>
                  <a:srgbClr val="9900CC"/>
                </a:solidFill>
              </a:rPr>
              <a:t>Forest</a:t>
            </a:r>
            <a:r>
              <a:rPr lang="es-MX" sz="2000" b="1" dirty="0" smtClean="0">
                <a:solidFill>
                  <a:srgbClr val="9900CC"/>
                </a:solidFill>
              </a:rPr>
              <a:t>    </a:t>
            </a:r>
            <a:r>
              <a:rPr lang="es-MX" sz="2000" b="1" dirty="0" err="1" smtClean="0">
                <a:solidFill>
                  <a:srgbClr val="9900CC"/>
                </a:solidFill>
              </a:rPr>
              <a:t>Pretty</a:t>
            </a:r>
            <a:r>
              <a:rPr lang="es-MX" sz="2000" b="1" dirty="0" smtClean="0">
                <a:solidFill>
                  <a:srgbClr val="9900CC"/>
                </a:solidFill>
              </a:rPr>
              <a:t>   </a:t>
            </a:r>
          </a:p>
        </p:txBody>
      </p:sp>
      <p:sp>
        <p:nvSpPr>
          <p:cNvPr id="6" name="5 CuadroTexto"/>
          <p:cNvSpPr txBox="1"/>
          <p:nvPr/>
        </p:nvSpPr>
        <p:spPr>
          <a:xfrm>
            <a:off x="2411760" y="4437112"/>
            <a:ext cx="525658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000" b="1" dirty="0" err="1" smtClean="0">
                <a:solidFill>
                  <a:srgbClr val="FF33CC"/>
                </a:solidFill>
                <a:latin typeface="Arial" pitchFamily="34" charset="0"/>
                <a:cs typeface="Arial" pitchFamily="34" charset="0"/>
              </a:rPr>
              <a:t>Last</a:t>
            </a:r>
            <a:r>
              <a:rPr lang="es-MX" sz="2000" b="1" dirty="0" smtClean="0">
                <a:solidFill>
                  <a:srgbClr val="FF33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MX" sz="2000" b="1" dirty="0" err="1" smtClean="0">
                <a:solidFill>
                  <a:srgbClr val="FF33CC"/>
                </a:solidFill>
                <a:latin typeface="Arial" pitchFamily="34" charset="0"/>
                <a:cs typeface="Arial" pitchFamily="34" charset="0"/>
              </a:rPr>
              <a:t>summer</a:t>
            </a:r>
            <a:r>
              <a:rPr lang="es-MX" sz="2000" b="1" dirty="0" smtClean="0">
                <a:solidFill>
                  <a:srgbClr val="FF33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MX" sz="2000" b="1" dirty="0" err="1" smtClean="0">
                <a:solidFill>
                  <a:srgbClr val="FF33CC"/>
                </a:solidFill>
                <a:latin typeface="Arial" pitchFamily="34" charset="0"/>
                <a:cs typeface="Arial" pitchFamily="34" charset="0"/>
              </a:rPr>
              <a:t>the</a:t>
            </a:r>
            <a:r>
              <a:rPr lang="es-MX" sz="2000" b="1" dirty="0" smtClean="0">
                <a:solidFill>
                  <a:srgbClr val="FF33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MX" sz="2000" b="1" dirty="0" err="1" smtClean="0">
                <a:solidFill>
                  <a:srgbClr val="FF33CC"/>
                </a:solidFill>
                <a:latin typeface="Arial" pitchFamily="34" charset="0"/>
                <a:cs typeface="Arial" pitchFamily="34" charset="0"/>
              </a:rPr>
              <a:t>princess</a:t>
            </a:r>
            <a:r>
              <a:rPr lang="es-MX" sz="2000" b="1" dirty="0" smtClean="0">
                <a:solidFill>
                  <a:srgbClr val="FF33CC"/>
                </a:solidFill>
                <a:latin typeface="Arial" pitchFamily="34" charset="0"/>
                <a:cs typeface="Arial" pitchFamily="34" charset="0"/>
              </a:rPr>
              <a:t> of </a:t>
            </a:r>
            <a:r>
              <a:rPr lang="es-MX" sz="2000" b="1" dirty="0" err="1" smtClean="0">
                <a:solidFill>
                  <a:srgbClr val="FF33CC"/>
                </a:solidFill>
                <a:latin typeface="Arial" pitchFamily="34" charset="0"/>
                <a:cs typeface="Arial" pitchFamily="34" charset="0"/>
              </a:rPr>
              <a:t>monnaco</a:t>
            </a:r>
            <a:r>
              <a:rPr lang="es-MX" sz="2000" b="1" dirty="0" smtClean="0">
                <a:solidFill>
                  <a:srgbClr val="FF33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MX" sz="2000" b="1" dirty="0" err="1" smtClean="0">
                <a:solidFill>
                  <a:srgbClr val="FF33CC"/>
                </a:solidFill>
                <a:latin typeface="Arial" pitchFamily="34" charset="0"/>
                <a:cs typeface="Arial" pitchFamily="34" charset="0"/>
              </a:rPr>
              <a:t>visited</a:t>
            </a:r>
            <a:r>
              <a:rPr lang="es-MX" sz="2000" b="1" dirty="0" smtClean="0">
                <a:solidFill>
                  <a:srgbClr val="FF33CC"/>
                </a:solidFill>
                <a:latin typeface="Arial" pitchFamily="34" charset="0"/>
                <a:cs typeface="Arial" pitchFamily="34" charset="0"/>
              </a:rPr>
              <a:t> México and…………………………</a:t>
            </a:r>
            <a:endParaRPr lang="es-MX" sz="2000" b="1" dirty="0">
              <a:solidFill>
                <a:srgbClr val="FF33CC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7" name="Picture 15" descr="http://pixabay.com/static/uploads/photo/2013/07/13/10/31/princess-157393_640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87624" y="3473624"/>
            <a:ext cx="1259452" cy="2115616"/>
          </a:xfrm>
          <a:prstGeom prst="rect">
            <a:avLst/>
          </a:prstGeom>
          <a:noFill/>
        </p:spPr>
      </p:pic>
      <p:sp>
        <p:nvSpPr>
          <p:cNvPr id="8" name="7 Rectángulo"/>
          <p:cNvSpPr/>
          <p:nvPr/>
        </p:nvSpPr>
        <p:spPr>
          <a:xfrm>
            <a:off x="2915816" y="1412776"/>
            <a:ext cx="3456384" cy="64807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9" name="8 Rectángulo"/>
          <p:cNvSpPr/>
          <p:nvPr/>
        </p:nvSpPr>
        <p:spPr>
          <a:xfrm>
            <a:off x="216024" y="1124744"/>
            <a:ext cx="8604448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100" b="1" dirty="0" smtClean="0">
                <a:solidFill>
                  <a:srgbClr val="3333CC"/>
                </a:solidFill>
              </a:rPr>
              <a:t>help    </a:t>
            </a:r>
            <a:r>
              <a:rPr lang="en-US" sz="2100" b="1" dirty="0">
                <a:solidFill>
                  <a:srgbClr val="3333CC"/>
                </a:solidFill>
              </a:rPr>
              <a:t>w</a:t>
            </a:r>
            <a:r>
              <a:rPr lang="en-US" sz="2100" b="1" dirty="0" smtClean="0">
                <a:solidFill>
                  <a:srgbClr val="3333CC"/>
                </a:solidFill>
              </a:rPr>
              <a:t>ash    </a:t>
            </a:r>
            <a:r>
              <a:rPr lang="en-US" sz="2100" b="1" dirty="0">
                <a:solidFill>
                  <a:srgbClr val="3333CC"/>
                </a:solidFill>
              </a:rPr>
              <a:t>a</a:t>
            </a:r>
            <a:r>
              <a:rPr lang="en-US" sz="2100" b="1" dirty="0" smtClean="0">
                <a:solidFill>
                  <a:srgbClr val="3333CC"/>
                </a:solidFill>
              </a:rPr>
              <a:t>rrive    </a:t>
            </a:r>
            <a:r>
              <a:rPr lang="en-US" sz="2100" b="1" dirty="0">
                <a:solidFill>
                  <a:srgbClr val="3333CC"/>
                </a:solidFill>
              </a:rPr>
              <a:t>s</a:t>
            </a:r>
            <a:r>
              <a:rPr lang="en-US" sz="2100" b="1" dirty="0" smtClean="0">
                <a:solidFill>
                  <a:srgbClr val="3333CC"/>
                </a:solidFill>
              </a:rPr>
              <a:t>tudy    cry    </a:t>
            </a:r>
            <a:r>
              <a:rPr lang="en-US" sz="2100" b="1" dirty="0">
                <a:solidFill>
                  <a:srgbClr val="3333CC"/>
                </a:solidFill>
              </a:rPr>
              <a:t>p</a:t>
            </a:r>
            <a:r>
              <a:rPr lang="en-US" sz="2100" b="1" dirty="0" smtClean="0">
                <a:solidFill>
                  <a:srgbClr val="3333CC"/>
                </a:solidFill>
              </a:rPr>
              <a:t>lay    plan    stop   wait     stay   cook     need     eat     </a:t>
            </a:r>
            <a:r>
              <a:rPr lang="en-US" sz="2100" b="1" dirty="0">
                <a:solidFill>
                  <a:srgbClr val="3333CC"/>
                </a:solidFill>
              </a:rPr>
              <a:t>s</a:t>
            </a:r>
            <a:r>
              <a:rPr lang="en-US" sz="2100" b="1" dirty="0" smtClean="0">
                <a:solidFill>
                  <a:srgbClr val="3333CC"/>
                </a:solidFill>
              </a:rPr>
              <a:t>ee   want     leave     visit   look      call     miss       decide      watch     write     do       take       drink    run     say      get    make   buy    meet</a:t>
            </a:r>
          </a:p>
          <a:p>
            <a:pPr algn="ctr"/>
            <a:endParaRPr lang="en-US" sz="2100" b="1" dirty="0" smtClean="0">
              <a:solidFill>
                <a:srgbClr val="3333CC"/>
              </a:solidFill>
            </a:endParaRPr>
          </a:p>
        </p:txBody>
      </p:sp>
      <p:sp>
        <p:nvSpPr>
          <p:cNvPr id="10" name="9 CuadroTexto"/>
          <p:cNvSpPr txBox="1"/>
          <p:nvPr/>
        </p:nvSpPr>
        <p:spPr>
          <a:xfrm>
            <a:off x="107504" y="5877272"/>
            <a:ext cx="878497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dirty="0" err="1" smtClean="0">
                <a:latin typeface="Arial" pitchFamily="34" charset="0"/>
                <a:cs typeface="Arial" pitchFamily="34" charset="0"/>
              </a:rPr>
              <a:t>Continue</a:t>
            </a:r>
            <a:r>
              <a:rPr lang="es-MX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dirty="0" err="1" smtClean="0">
                <a:latin typeface="Arial" pitchFamily="34" charset="0"/>
                <a:cs typeface="Arial" pitchFamily="34" charset="0"/>
              </a:rPr>
              <a:t>the</a:t>
            </a:r>
            <a:r>
              <a:rPr lang="es-MX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dirty="0" err="1" smtClean="0">
                <a:latin typeface="Arial" pitchFamily="34" charset="0"/>
                <a:cs typeface="Arial" pitchFamily="34" charset="0"/>
              </a:rPr>
              <a:t>story</a:t>
            </a:r>
            <a:r>
              <a:rPr lang="es-MX" dirty="0" smtClean="0">
                <a:latin typeface="Arial" pitchFamily="34" charset="0"/>
                <a:cs typeface="Arial" pitchFamily="34" charset="0"/>
              </a:rPr>
              <a:t>…..</a:t>
            </a:r>
            <a:r>
              <a:rPr lang="es-MX" dirty="0" err="1" smtClean="0">
                <a:latin typeface="Arial" pitchFamily="34" charset="0"/>
                <a:cs typeface="Arial" pitchFamily="34" charset="0"/>
              </a:rPr>
              <a:t>with</a:t>
            </a:r>
            <a:r>
              <a:rPr lang="es-MX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dirty="0" err="1" smtClean="0">
                <a:latin typeface="Arial" pitchFamily="34" charset="0"/>
                <a:cs typeface="Arial" pitchFamily="34" charset="0"/>
              </a:rPr>
              <a:t>the</a:t>
            </a:r>
            <a:r>
              <a:rPr lang="es-MX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dirty="0" err="1" smtClean="0">
                <a:latin typeface="Arial" pitchFamily="34" charset="0"/>
                <a:cs typeface="Arial" pitchFamily="34" charset="0"/>
              </a:rPr>
              <a:t>verbs</a:t>
            </a:r>
            <a:r>
              <a:rPr lang="es-MX" dirty="0" smtClean="0">
                <a:latin typeface="Arial" pitchFamily="34" charset="0"/>
                <a:cs typeface="Arial" pitchFamily="34" charset="0"/>
              </a:rPr>
              <a:t> and </a:t>
            </a:r>
            <a:r>
              <a:rPr lang="es-MX" dirty="0" err="1" smtClean="0">
                <a:latin typeface="Arial" pitchFamily="34" charset="0"/>
                <a:cs typeface="Arial" pitchFamily="34" charset="0"/>
              </a:rPr>
              <a:t>the</a:t>
            </a:r>
            <a:r>
              <a:rPr lang="es-MX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dirty="0" err="1" smtClean="0">
                <a:latin typeface="Arial" pitchFamily="34" charset="0"/>
                <a:cs typeface="Arial" pitchFamily="34" charset="0"/>
              </a:rPr>
              <a:t>complement</a:t>
            </a:r>
            <a:r>
              <a:rPr lang="es-MX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dirty="0" err="1" smtClean="0">
                <a:latin typeface="Arial" pitchFamily="34" charset="0"/>
                <a:cs typeface="Arial" pitchFamily="34" charset="0"/>
              </a:rPr>
              <a:t>words</a:t>
            </a:r>
            <a:r>
              <a:rPr lang="es-MX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dirty="0" err="1" smtClean="0">
                <a:latin typeface="Arial" pitchFamily="34" charset="0"/>
                <a:cs typeface="Arial" pitchFamily="34" charset="0"/>
              </a:rPr>
              <a:t>given</a:t>
            </a:r>
            <a:r>
              <a:rPr lang="es-MX" dirty="0" smtClean="0">
                <a:latin typeface="Arial" pitchFamily="34" charset="0"/>
                <a:cs typeface="Arial" pitchFamily="34" charset="0"/>
              </a:rPr>
              <a:t>. </a:t>
            </a:r>
          </a:p>
          <a:p>
            <a:pPr algn="ctr"/>
            <a:r>
              <a:rPr lang="es-MX" dirty="0" err="1" smtClean="0">
                <a:latin typeface="Arial" pitchFamily="34" charset="0"/>
                <a:cs typeface="Arial" pitchFamily="34" charset="0"/>
              </a:rPr>
              <a:t>Write</a:t>
            </a:r>
            <a:r>
              <a:rPr lang="es-MX" dirty="0" smtClean="0">
                <a:latin typeface="Arial" pitchFamily="34" charset="0"/>
                <a:cs typeface="Arial" pitchFamily="34" charset="0"/>
              </a:rPr>
              <a:t> a short </a:t>
            </a:r>
            <a:r>
              <a:rPr lang="es-MX" dirty="0" err="1" smtClean="0">
                <a:latin typeface="Arial" pitchFamily="34" charset="0"/>
                <a:cs typeface="Arial" pitchFamily="34" charset="0"/>
              </a:rPr>
              <a:t>story</a:t>
            </a:r>
            <a:r>
              <a:rPr lang="es-MX" dirty="0" smtClean="0">
                <a:latin typeface="Arial" pitchFamily="34" charset="0"/>
                <a:cs typeface="Arial" pitchFamily="34" charset="0"/>
              </a:rPr>
              <a:t> including10(+) </a:t>
            </a:r>
            <a:r>
              <a:rPr lang="es-MX" dirty="0" err="1" smtClean="0">
                <a:latin typeface="Arial" pitchFamily="34" charset="0"/>
                <a:cs typeface="Arial" pitchFamily="34" charset="0"/>
              </a:rPr>
              <a:t>sentences</a:t>
            </a:r>
            <a:r>
              <a:rPr lang="es-MX" dirty="0" smtClean="0">
                <a:latin typeface="Arial" pitchFamily="34" charset="0"/>
                <a:cs typeface="Arial" pitchFamily="34" charset="0"/>
              </a:rPr>
              <a:t> 10(-)</a:t>
            </a:r>
            <a:r>
              <a:rPr lang="es-MX" dirty="0" err="1" smtClean="0">
                <a:latin typeface="Arial" pitchFamily="34" charset="0"/>
                <a:cs typeface="Arial" pitchFamily="34" charset="0"/>
              </a:rPr>
              <a:t>sentences</a:t>
            </a:r>
            <a:endParaRPr lang="es-MX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MX" dirty="0" smtClean="0">
                <a:latin typeface="Arial" pitchFamily="34" charset="0"/>
                <a:cs typeface="Arial" pitchFamily="34" charset="0"/>
              </a:rPr>
              <a:t>At </a:t>
            </a:r>
            <a:r>
              <a:rPr lang="es-MX" dirty="0" err="1" smtClean="0">
                <a:latin typeface="Arial" pitchFamily="34" charset="0"/>
                <a:cs typeface="Arial" pitchFamily="34" charset="0"/>
              </a:rPr>
              <a:t>the</a:t>
            </a:r>
            <a:r>
              <a:rPr lang="es-MX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dirty="0" err="1" smtClean="0">
                <a:latin typeface="Arial" pitchFamily="34" charset="0"/>
                <a:cs typeface="Arial" pitchFamily="34" charset="0"/>
              </a:rPr>
              <a:t>end</a:t>
            </a:r>
            <a:r>
              <a:rPr lang="es-MX" dirty="0" smtClean="0">
                <a:latin typeface="Arial" pitchFamily="34" charset="0"/>
                <a:cs typeface="Arial" pitchFamily="34" charset="0"/>
              </a:rPr>
              <a:t> of </a:t>
            </a:r>
            <a:r>
              <a:rPr lang="es-MX" dirty="0" err="1" smtClean="0">
                <a:latin typeface="Arial" pitchFamily="34" charset="0"/>
                <a:cs typeface="Arial" pitchFamily="34" charset="0"/>
              </a:rPr>
              <a:t>the</a:t>
            </a:r>
            <a:r>
              <a:rPr lang="es-MX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dirty="0" err="1" smtClean="0">
                <a:latin typeface="Arial" pitchFamily="34" charset="0"/>
                <a:cs typeface="Arial" pitchFamily="34" charset="0"/>
              </a:rPr>
              <a:t>story</a:t>
            </a:r>
            <a:r>
              <a:rPr lang="es-MX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dirty="0" err="1" smtClean="0">
                <a:latin typeface="Arial" pitchFamily="34" charset="0"/>
                <a:cs typeface="Arial" pitchFamily="34" charset="0"/>
              </a:rPr>
              <a:t>make</a:t>
            </a:r>
            <a:r>
              <a:rPr lang="es-MX" dirty="0" smtClean="0">
                <a:latin typeface="Arial" pitchFamily="34" charset="0"/>
                <a:cs typeface="Arial" pitchFamily="34" charset="0"/>
              </a:rPr>
              <a:t> and </a:t>
            </a:r>
            <a:r>
              <a:rPr lang="es-MX" dirty="0" err="1" smtClean="0">
                <a:latin typeface="Arial" pitchFamily="34" charset="0"/>
                <a:cs typeface="Arial" pitchFamily="34" charset="0"/>
              </a:rPr>
              <a:t>answer</a:t>
            </a:r>
            <a:r>
              <a:rPr lang="es-MX" dirty="0" smtClean="0">
                <a:latin typeface="Arial" pitchFamily="34" charset="0"/>
                <a:cs typeface="Arial" pitchFamily="34" charset="0"/>
              </a:rPr>
              <a:t> 5 </a:t>
            </a:r>
            <a:r>
              <a:rPr lang="es-MX" dirty="0" err="1" smtClean="0">
                <a:latin typeface="Arial" pitchFamily="34" charset="0"/>
                <a:cs typeface="Arial" pitchFamily="34" charset="0"/>
              </a:rPr>
              <a:t>questions</a:t>
            </a:r>
            <a:r>
              <a:rPr lang="es-MX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dirty="0" err="1" smtClean="0">
                <a:latin typeface="Arial" pitchFamily="34" charset="0"/>
                <a:cs typeface="Arial" pitchFamily="34" charset="0"/>
              </a:rPr>
              <a:t>about</a:t>
            </a:r>
            <a:r>
              <a:rPr lang="es-MX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dirty="0" err="1" smtClean="0">
                <a:latin typeface="Arial" pitchFamily="34" charset="0"/>
                <a:cs typeface="Arial" pitchFamily="34" charset="0"/>
              </a:rPr>
              <a:t>the</a:t>
            </a:r>
            <a:r>
              <a:rPr lang="es-MX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dirty="0" err="1" smtClean="0">
                <a:latin typeface="Arial" pitchFamily="34" charset="0"/>
                <a:cs typeface="Arial" pitchFamily="34" charset="0"/>
              </a:rPr>
              <a:t>story</a:t>
            </a:r>
            <a:r>
              <a:rPr lang="es-MX" dirty="0" smtClean="0">
                <a:latin typeface="Arial" pitchFamily="34" charset="0"/>
                <a:cs typeface="Arial" pitchFamily="34" charset="0"/>
              </a:rPr>
              <a:t> (?)</a:t>
            </a:r>
            <a:endParaRPr lang="es-MX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735871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</TotalTime>
  <Words>126</Words>
  <Application>Microsoft Office PowerPoint</Application>
  <PresentationFormat>Presentación en pantalla (4:3)</PresentationFormat>
  <Paragraphs>6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x</dc:creator>
  <cp:lastModifiedBy>x</cp:lastModifiedBy>
  <cp:revision>5</cp:revision>
  <dcterms:created xsi:type="dcterms:W3CDTF">2017-09-27T19:44:12Z</dcterms:created>
  <dcterms:modified xsi:type="dcterms:W3CDTF">2017-09-27T20:20:01Z</dcterms:modified>
</cp:coreProperties>
</file>