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B16F-DC58-46C2-B014-CA3ED8D4E959}" type="datetimeFigureOut">
              <a:rPr lang="es-MX" smtClean="0"/>
              <a:t>09/10/2017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72499-E7E9-4710-A782-4A34A0DFC3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1134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B16F-DC58-46C2-B014-CA3ED8D4E959}" type="datetimeFigureOut">
              <a:rPr lang="es-MX" smtClean="0"/>
              <a:t>09/10/2017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72499-E7E9-4710-A782-4A34A0DFC3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0069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B16F-DC58-46C2-B014-CA3ED8D4E959}" type="datetimeFigureOut">
              <a:rPr lang="es-MX" smtClean="0"/>
              <a:t>09/10/2017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72499-E7E9-4710-A782-4A34A0DFC3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3608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B16F-DC58-46C2-B014-CA3ED8D4E959}" type="datetimeFigureOut">
              <a:rPr lang="es-MX" smtClean="0"/>
              <a:t>09/10/2017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72499-E7E9-4710-A782-4A34A0DFC3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8840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B16F-DC58-46C2-B014-CA3ED8D4E959}" type="datetimeFigureOut">
              <a:rPr lang="es-MX" smtClean="0"/>
              <a:t>09/10/2017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72499-E7E9-4710-A782-4A34A0DFC3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0953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B16F-DC58-46C2-B014-CA3ED8D4E959}" type="datetimeFigureOut">
              <a:rPr lang="es-MX" smtClean="0"/>
              <a:t>09/10/2017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72499-E7E9-4710-A782-4A34A0DFC3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5470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B16F-DC58-46C2-B014-CA3ED8D4E959}" type="datetimeFigureOut">
              <a:rPr lang="es-MX" smtClean="0"/>
              <a:t>09/10/2017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72499-E7E9-4710-A782-4A34A0DFC3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240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B16F-DC58-46C2-B014-CA3ED8D4E959}" type="datetimeFigureOut">
              <a:rPr lang="es-MX" smtClean="0"/>
              <a:t>09/10/2017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72499-E7E9-4710-A782-4A34A0DFC3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5954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B16F-DC58-46C2-B014-CA3ED8D4E959}" type="datetimeFigureOut">
              <a:rPr lang="es-MX" smtClean="0"/>
              <a:t>09/10/2017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72499-E7E9-4710-A782-4A34A0DFC3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5697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B16F-DC58-46C2-B014-CA3ED8D4E959}" type="datetimeFigureOut">
              <a:rPr lang="es-MX" smtClean="0"/>
              <a:t>09/10/2017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72499-E7E9-4710-A782-4A34A0DFC3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4696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B16F-DC58-46C2-B014-CA3ED8D4E959}" type="datetimeFigureOut">
              <a:rPr lang="es-MX" smtClean="0"/>
              <a:t>09/10/2017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72499-E7E9-4710-A782-4A34A0DFC3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6380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2B16F-DC58-46C2-B014-CA3ED8D4E959}" type="datetimeFigureOut">
              <a:rPr lang="es-MX" smtClean="0"/>
              <a:t>09/10/2017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72499-E7E9-4710-A782-4A34A0DFC3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8714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U6cJDOlOqA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nglisch-hilfen.de/en/exercises/nouns_articles/apostrophe_s.htm" TargetMode="External"/><Relationship Id="rId2" Type="http://schemas.openxmlformats.org/officeDocument/2006/relationships/hyperlink" Target="http://www.engames.eu/possessive-case-explanation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ossessive case mind ma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68" y="116632"/>
            <a:ext cx="8948228" cy="6120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75014" y="6455077"/>
            <a:ext cx="67504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>
                <a:hlinkClick r:id="rId3"/>
              </a:rPr>
              <a:t>https://www.youtube.com/watch?v=kU6cJDOlOqA</a:t>
            </a:r>
            <a:endParaRPr lang="es-MX" dirty="0" smtClean="0"/>
          </a:p>
          <a:p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107504" y="6165304"/>
            <a:ext cx="5925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Click</a:t>
            </a:r>
            <a:r>
              <a:rPr lang="es-MX" dirty="0" smtClean="0"/>
              <a:t> </a:t>
            </a:r>
            <a:r>
              <a:rPr lang="es-MX" dirty="0" err="1" smtClean="0"/>
              <a:t>on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following</a:t>
            </a:r>
            <a:r>
              <a:rPr lang="es-MX" dirty="0" smtClean="0"/>
              <a:t> link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watch</a:t>
            </a:r>
            <a:r>
              <a:rPr lang="es-MX" dirty="0" smtClean="0"/>
              <a:t> and </a:t>
            </a:r>
            <a:r>
              <a:rPr lang="es-MX" dirty="0" err="1" smtClean="0"/>
              <a:t>study</a:t>
            </a:r>
            <a:r>
              <a:rPr lang="es-MX" dirty="0" smtClean="0"/>
              <a:t> </a:t>
            </a:r>
            <a:r>
              <a:rPr lang="es-MX" dirty="0" err="1" smtClean="0"/>
              <a:t>possessive</a:t>
            </a:r>
            <a:r>
              <a:rPr lang="es-MX" dirty="0" smtClean="0"/>
              <a:t> case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60408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sultado de imagen para possessive case rules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28" t="21526" r="4749" b="6308"/>
          <a:stretch/>
        </p:blipFill>
        <p:spPr bwMode="auto">
          <a:xfrm>
            <a:off x="244975" y="260648"/>
            <a:ext cx="8503489" cy="626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4686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n relacionada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8" t="14688" r="1784" b="2910"/>
          <a:stretch/>
        </p:blipFill>
        <p:spPr bwMode="auto">
          <a:xfrm>
            <a:off x="102222" y="188640"/>
            <a:ext cx="8430218" cy="6264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3878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magen relacionada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96" t="17357" r="5577" b="8115"/>
          <a:stretch/>
        </p:blipFill>
        <p:spPr bwMode="auto">
          <a:xfrm>
            <a:off x="251520" y="404664"/>
            <a:ext cx="8280920" cy="619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5452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3528" y="5949280"/>
            <a:ext cx="63904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>
                <a:hlinkClick r:id="rId2"/>
              </a:rPr>
              <a:t>http://www.engames.eu/possessive-case-explanation/</a:t>
            </a:r>
            <a:endParaRPr lang="es-MX" dirty="0" smtClean="0"/>
          </a:p>
          <a:p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344714" y="3356992"/>
            <a:ext cx="85477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>
                <a:hlinkClick r:id="rId3"/>
              </a:rPr>
              <a:t>https://www.englisch-hilfen.de/en/exercises/nouns_articles/apostrophe_s.htm</a:t>
            </a:r>
            <a:endParaRPr lang="es-MX" dirty="0" smtClean="0"/>
          </a:p>
          <a:p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323528" y="2987660"/>
            <a:ext cx="5137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Click</a:t>
            </a:r>
            <a:r>
              <a:rPr lang="es-MX" dirty="0" smtClean="0"/>
              <a:t> </a:t>
            </a:r>
            <a:r>
              <a:rPr lang="es-MX" dirty="0" err="1" smtClean="0"/>
              <a:t>on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following</a:t>
            </a:r>
            <a:r>
              <a:rPr lang="es-MX" dirty="0" smtClean="0"/>
              <a:t> link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practice</a:t>
            </a:r>
            <a:r>
              <a:rPr lang="es-MX" dirty="0" smtClean="0"/>
              <a:t> </a:t>
            </a:r>
            <a:r>
              <a:rPr lang="es-MX" dirty="0" err="1" smtClean="0"/>
              <a:t>possessive</a:t>
            </a:r>
            <a:r>
              <a:rPr lang="es-MX" dirty="0" smtClean="0"/>
              <a:t> case</a:t>
            </a:r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323528" y="5651956"/>
            <a:ext cx="5137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Click</a:t>
            </a:r>
            <a:r>
              <a:rPr lang="es-MX" dirty="0" smtClean="0"/>
              <a:t> </a:t>
            </a:r>
            <a:r>
              <a:rPr lang="es-MX" dirty="0" err="1" smtClean="0"/>
              <a:t>on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following</a:t>
            </a:r>
            <a:r>
              <a:rPr lang="es-MX" dirty="0" smtClean="0"/>
              <a:t> link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practice</a:t>
            </a:r>
            <a:r>
              <a:rPr lang="es-MX" dirty="0" smtClean="0"/>
              <a:t> </a:t>
            </a:r>
            <a:r>
              <a:rPr lang="es-MX" dirty="0" err="1" smtClean="0"/>
              <a:t>possessive</a:t>
            </a:r>
            <a:r>
              <a:rPr lang="es-MX" dirty="0" smtClean="0"/>
              <a:t> case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671692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39</Words>
  <Application>Microsoft Office PowerPoint</Application>
  <PresentationFormat>Presentación en pantalla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Lapenep</dc:creator>
  <cp:lastModifiedBy>Lapenep</cp:lastModifiedBy>
  <cp:revision>3</cp:revision>
  <dcterms:created xsi:type="dcterms:W3CDTF">2017-10-09T15:31:39Z</dcterms:created>
  <dcterms:modified xsi:type="dcterms:W3CDTF">2017-10-09T15:52:03Z</dcterms:modified>
</cp:coreProperties>
</file>