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13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06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60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8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95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47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4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95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69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6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3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B16F-DC58-46C2-B014-CA3ED8D4E959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499-E7E9-4710-A782-4A34A0DFC3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71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6cJDOlOq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ch-hilfen.de/en/exercises/nouns_articles/apostrophe_s.htm" TargetMode="External"/><Relationship Id="rId2" Type="http://schemas.openxmlformats.org/officeDocument/2006/relationships/hyperlink" Target="http://www.engames.eu/possessive-case-explanat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sessive case mind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" y="116632"/>
            <a:ext cx="894822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5014" y="6455077"/>
            <a:ext cx="675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3"/>
              </a:rPr>
              <a:t>https://www.youtube.com/watch?v=kU6cJDOlOqA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6165304"/>
            <a:ext cx="592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watch</a:t>
            </a:r>
            <a:r>
              <a:rPr lang="es-MX" dirty="0" smtClean="0"/>
              <a:t> and </a:t>
            </a:r>
            <a:r>
              <a:rPr lang="es-MX" dirty="0" err="1" smtClean="0"/>
              <a:t>study</a:t>
            </a:r>
            <a:r>
              <a:rPr lang="es-MX" dirty="0" smtClean="0"/>
              <a:t> </a:t>
            </a:r>
            <a:r>
              <a:rPr lang="es-MX" dirty="0" err="1" smtClean="0"/>
              <a:t>possessive</a:t>
            </a:r>
            <a:r>
              <a:rPr lang="es-MX" dirty="0" smtClean="0"/>
              <a:t> case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4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possessive case rules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8" t="21526" r="4749" b="6308"/>
          <a:stretch/>
        </p:blipFill>
        <p:spPr bwMode="auto">
          <a:xfrm>
            <a:off x="244975" y="260648"/>
            <a:ext cx="850348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8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" t="14688" r="1784" b="2910"/>
          <a:stretch/>
        </p:blipFill>
        <p:spPr bwMode="auto">
          <a:xfrm>
            <a:off x="102222" y="188640"/>
            <a:ext cx="8430218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8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" t="17357" r="5577" b="8115"/>
          <a:stretch/>
        </p:blipFill>
        <p:spPr bwMode="auto">
          <a:xfrm>
            <a:off x="251520" y="404664"/>
            <a:ext cx="828092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45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949280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/>
              </a:rPr>
              <a:t>http://www.engames.eu/possessive-case-explanation/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44714" y="3356992"/>
            <a:ext cx="8547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3"/>
              </a:rPr>
              <a:t>https://www.englisch-hilfen.de/en/exercises/nouns_articles/apostrophe_s.htm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2987660"/>
            <a:ext cx="513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practice</a:t>
            </a:r>
            <a:r>
              <a:rPr lang="es-MX" dirty="0" smtClean="0"/>
              <a:t> </a:t>
            </a:r>
            <a:r>
              <a:rPr lang="es-MX" dirty="0" err="1" smtClean="0"/>
              <a:t>possessive</a:t>
            </a:r>
            <a:r>
              <a:rPr lang="es-MX" dirty="0" smtClean="0"/>
              <a:t> case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5651956"/>
            <a:ext cx="513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practice</a:t>
            </a:r>
            <a:r>
              <a:rPr lang="es-MX" dirty="0" smtClean="0"/>
              <a:t> </a:t>
            </a:r>
            <a:r>
              <a:rPr lang="es-MX" dirty="0" err="1" smtClean="0"/>
              <a:t>possessive</a:t>
            </a:r>
            <a:r>
              <a:rPr lang="es-MX" dirty="0" smtClean="0"/>
              <a:t> case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7169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Lapenep</dc:creator>
  <cp:lastModifiedBy>Lapenep</cp:lastModifiedBy>
  <cp:revision>3</cp:revision>
  <dcterms:created xsi:type="dcterms:W3CDTF">2017-10-09T15:31:39Z</dcterms:created>
  <dcterms:modified xsi:type="dcterms:W3CDTF">2017-10-09T15:52:03Z</dcterms:modified>
</cp:coreProperties>
</file>