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99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8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11CA-7B86-412F-9A2E-B71BF1BC80F2}" type="datetimeFigureOut">
              <a:rPr lang="es-ES" smtClean="0"/>
              <a:pPr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h_3AI-qNBl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7868" y="8390165"/>
            <a:ext cx="6161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https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www.youtube.com/watch?v=h_3AI-qNBlE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90" y="476221"/>
            <a:ext cx="62636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Ordinal NUMBERS</a:t>
            </a: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Ordinal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numbers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refer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indicating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position in a serie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2197" t="20508" r="8447" b="17968"/>
          <a:stretch>
            <a:fillRect/>
          </a:stretch>
        </p:blipFill>
        <p:spPr bwMode="auto">
          <a:xfrm>
            <a:off x="142876" y="2403096"/>
            <a:ext cx="6572272" cy="5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188640" y="7947084"/>
            <a:ext cx="5745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Click on the following link to watch explanation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3.bp.blogspot.com/-602b5cAYqu0/UXghfnGi61I/AAAAAAAAERs/Xx8bGb5hmR8/s1600/ordinal+numbers%255B1%25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380971"/>
            <a:ext cx="6337825" cy="84773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ttp://www.marchena35.com/wp-content/uploads/2012/01/match-the-ordinal-numbers-857x1024.jpg"/>
          <p:cNvPicPr>
            <a:picLocks noChangeAspect="1" noChangeArrowheads="1"/>
          </p:cNvPicPr>
          <p:nvPr/>
        </p:nvPicPr>
        <p:blipFill>
          <a:blip r:embed="rId2"/>
          <a:srcRect r="26313" b="6624"/>
          <a:stretch>
            <a:fillRect/>
          </a:stretch>
        </p:blipFill>
        <p:spPr bwMode="auto">
          <a:xfrm>
            <a:off x="-24" y="142876"/>
            <a:ext cx="6786563" cy="8929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2252" t="11191" r="10694" b="53898"/>
          <a:stretch/>
        </p:blipFill>
        <p:spPr bwMode="auto">
          <a:xfrm>
            <a:off x="357166" y="179512"/>
            <a:ext cx="6072230" cy="3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2252" t="53279" r="27551" b="11493"/>
          <a:stretch/>
        </p:blipFill>
        <p:spPr bwMode="auto">
          <a:xfrm>
            <a:off x="476672" y="5065441"/>
            <a:ext cx="4743806" cy="3971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433923" y="4283968"/>
            <a:ext cx="5875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solidFill>
                  <a:srgbClr val="666699"/>
                </a:solidFill>
              </a:rPr>
              <a:t>Now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put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the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sentences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below</a:t>
            </a:r>
            <a:r>
              <a:rPr lang="es-MX" dirty="0" smtClean="0">
                <a:solidFill>
                  <a:srgbClr val="666699"/>
                </a:solidFill>
              </a:rPr>
              <a:t> in </a:t>
            </a:r>
            <a:r>
              <a:rPr lang="es-MX" dirty="0" err="1" smtClean="0">
                <a:solidFill>
                  <a:srgbClr val="666699"/>
                </a:solidFill>
              </a:rPr>
              <a:t>order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by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numbering</a:t>
            </a:r>
            <a:r>
              <a:rPr lang="es-MX" dirty="0" smtClean="0">
                <a:solidFill>
                  <a:srgbClr val="666699"/>
                </a:solidFill>
              </a:rPr>
              <a:t> </a:t>
            </a:r>
            <a:r>
              <a:rPr lang="es-MX" dirty="0" err="1" smtClean="0">
                <a:solidFill>
                  <a:srgbClr val="666699"/>
                </a:solidFill>
              </a:rPr>
              <a:t>them</a:t>
            </a:r>
            <a:r>
              <a:rPr lang="es-MX" dirty="0" smtClean="0">
                <a:solidFill>
                  <a:srgbClr val="666699"/>
                </a:solidFill>
              </a:rPr>
              <a:t>, use </a:t>
            </a:r>
            <a:r>
              <a:rPr lang="es-MX" dirty="0" err="1" smtClean="0">
                <a:solidFill>
                  <a:srgbClr val="666699"/>
                </a:solidFill>
              </a:rPr>
              <a:t>ordinals</a:t>
            </a:r>
            <a:endParaRPr lang="es-MX" dirty="0">
              <a:solidFill>
                <a:srgbClr val="66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38</Words>
  <Application>Microsoft Office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x</cp:lastModifiedBy>
  <cp:revision>7</cp:revision>
  <dcterms:created xsi:type="dcterms:W3CDTF">2014-06-16T03:07:48Z</dcterms:created>
  <dcterms:modified xsi:type="dcterms:W3CDTF">2017-11-07T19:42:15Z</dcterms:modified>
</cp:coreProperties>
</file>