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71" r:id="rId7"/>
    <p:sldId id="270" r:id="rId8"/>
    <p:sldId id="261" r:id="rId9"/>
    <p:sldId id="262" r:id="rId10"/>
    <p:sldId id="263" r:id="rId11"/>
    <p:sldId id="264" r:id="rId12"/>
    <p:sldId id="265" r:id="rId13"/>
    <p:sldId id="266"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74" d="100"/>
          <a:sy n="74" d="100"/>
        </p:scale>
        <p:origin x="5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3516F-7F1D-0245-AC5B-FAB9F33986F0}" type="doc">
      <dgm:prSet loTypeId="urn:microsoft.com/office/officeart/2005/8/layout/hierarchy4" loCatId="" qsTypeId="urn:microsoft.com/office/officeart/2005/8/quickstyle/simple1" qsCatId="simple" csTypeId="urn:microsoft.com/office/officeart/2005/8/colors/colorful4" csCatId="colorful" phldr="1"/>
      <dgm:spPr/>
      <dgm:t>
        <a:bodyPr/>
        <a:lstStyle/>
        <a:p>
          <a:endParaRPr lang="es-ES"/>
        </a:p>
      </dgm:t>
    </dgm:pt>
    <dgm:pt modelId="{D46ECE58-5BEB-9248-AA0F-7594A2EC9567}">
      <dgm:prSet custT="1"/>
      <dgm:spPr/>
      <dgm:t>
        <a:bodyPr/>
        <a:lstStyle/>
        <a:p>
          <a:pPr rtl="0"/>
          <a:r>
            <a:rPr lang="es-ES_tradnl" sz="2400" b="1" dirty="0">
              <a:solidFill>
                <a:schemeClr val="tx1"/>
              </a:solidFill>
              <a:latin typeface="Avenir Medium"/>
              <a:cs typeface="Avenir Medium"/>
            </a:rPr>
            <a:t>En un contexto de formación basado en el desarrollo de competencias es preciso respetar el principio que es necesario volver mas de una vez a la revisión de una competencia dada. </a:t>
          </a:r>
        </a:p>
      </dgm:t>
    </dgm:pt>
    <dgm:pt modelId="{212944C1-3162-3448-8469-189380ABACE3}" type="parTrans" cxnId="{7FFF8143-950D-EB4C-A0CA-43104DE67365}">
      <dgm:prSet/>
      <dgm:spPr/>
      <dgm:t>
        <a:bodyPr/>
        <a:lstStyle/>
        <a:p>
          <a:endParaRPr lang="es-ES" sz="2400">
            <a:solidFill>
              <a:schemeClr val="tx1"/>
            </a:solidFill>
            <a:latin typeface="Avenir Medium"/>
            <a:cs typeface="Avenir Medium"/>
          </a:endParaRPr>
        </a:p>
      </dgm:t>
    </dgm:pt>
    <dgm:pt modelId="{6B921A5B-817A-F447-882D-E401AD735088}" type="sibTrans" cxnId="{7FFF8143-950D-EB4C-A0CA-43104DE67365}">
      <dgm:prSet/>
      <dgm:spPr/>
      <dgm:t>
        <a:bodyPr/>
        <a:lstStyle/>
        <a:p>
          <a:endParaRPr lang="es-ES" sz="2400">
            <a:solidFill>
              <a:schemeClr val="tx1"/>
            </a:solidFill>
            <a:latin typeface="Avenir Medium"/>
            <a:cs typeface="Avenir Medium"/>
          </a:endParaRPr>
        </a:p>
      </dgm:t>
    </dgm:pt>
    <dgm:pt modelId="{EAEE5D6E-C050-BB40-8BCB-0E8D4FAA71B1}">
      <dgm:prSet custT="1"/>
      <dgm:spPr/>
      <dgm:t>
        <a:bodyPr/>
        <a:lstStyle/>
        <a:p>
          <a:pPr rtl="0"/>
          <a:r>
            <a:rPr lang="es-ES_tradnl" sz="2400" b="1" dirty="0">
              <a:solidFill>
                <a:schemeClr val="tx1"/>
              </a:solidFill>
              <a:latin typeface="Avenir Medium"/>
              <a:cs typeface="Avenir Medium"/>
            </a:rPr>
            <a:t>Entonces conviene determinar, a partir de todas las competencias, aquellas que serán objeto de aprendizaje del programa.  Este orden no puede ser establecido sino sobre la base de dos criterios: </a:t>
          </a:r>
        </a:p>
      </dgm:t>
    </dgm:pt>
    <dgm:pt modelId="{951A2BFF-C83C-974C-9617-628F02E035D1}" type="parTrans" cxnId="{D059A22B-E3B3-D446-91B3-8C0E282A8349}">
      <dgm:prSet/>
      <dgm:spPr/>
      <dgm:t>
        <a:bodyPr/>
        <a:lstStyle/>
        <a:p>
          <a:endParaRPr lang="es-ES" sz="2400">
            <a:solidFill>
              <a:schemeClr val="tx1"/>
            </a:solidFill>
            <a:latin typeface="Avenir Medium"/>
            <a:cs typeface="Avenir Medium"/>
          </a:endParaRPr>
        </a:p>
      </dgm:t>
    </dgm:pt>
    <dgm:pt modelId="{AF7E9D6A-8E69-8549-A058-A1061B8BEA5F}" type="sibTrans" cxnId="{D059A22B-E3B3-D446-91B3-8C0E282A8349}">
      <dgm:prSet/>
      <dgm:spPr/>
      <dgm:t>
        <a:bodyPr/>
        <a:lstStyle/>
        <a:p>
          <a:endParaRPr lang="es-ES" sz="2400">
            <a:solidFill>
              <a:schemeClr val="tx1"/>
            </a:solidFill>
            <a:latin typeface="Avenir Medium"/>
            <a:cs typeface="Avenir Medium"/>
          </a:endParaRPr>
        </a:p>
      </dgm:t>
    </dgm:pt>
    <dgm:pt modelId="{64C90C23-D63C-7F4B-9C15-4BF5DDA8AE9D}">
      <dgm:prSet custT="1"/>
      <dgm:spPr/>
      <dgm:t>
        <a:bodyPr/>
        <a:lstStyle/>
        <a:p>
          <a:pPr rtl="0"/>
          <a:r>
            <a:rPr lang="es-ES_tradnl" sz="2400" b="1" dirty="0">
              <a:solidFill>
                <a:schemeClr val="tx1"/>
              </a:solidFill>
              <a:latin typeface="Avenir Medium"/>
              <a:cs typeface="Avenir Medium"/>
            </a:rPr>
            <a:t>La dinámica del desarrollo de cada competencia </a:t>
          </a:r>
        </a:p>
      </dgm:t>
    </dgm:pt>
    <dgm:pt modelId="{AB39347D-9ED3-374E-898F-FCD95524701B}" type="parTrans" cxnId="{7C3FD045-286F-EB47-B1F2-229E38C0D964}">
      <dgm:prSet/>
      <dgm:spPr/>
      <dgm:t>
        <a:bodyPr/>
        <a:lstStyle/>
        <a:p>
          <a:endParaRPr lang="es-ES" sz="2400">
            <a:solidFill>
              <a:schemeClr val="tx1"/>
            </a:solidFill>
            <a:latin typeface="Avenir Medium"/>
            <a:cs typeface="Avenir Medium"/>
          </a:endParaRPr>
        </a:p>
      </dgm:t>
    </dgm:pt>
    <dgm:pt modelId="{00C9E3D8-D214-DE4D-9FBD-B80E89F3CDAF}" type="sibTrans" cxnId="{7C3FD045-286F-EB47-B1F2-229E38C0D964}">
      <dgm:prSet/>
      <dgm:spPr/>
      <dgm:t>
        <a:bodyPr/>
        <a:lstStyle/>
        <a:p>
          <a:endParaRPr lang="es-ES" sz="2400">
            <a:solidFill>
              <a:schemeClr val="tx1"/>
            </a:solidFill>
            <a:latin typeface="Avenir Medium"/>
            <a:cs typeface="Avenir Medium"/>
          </a:endParaRPr>
        </a:p>
      </dgm:t>
    </dgm:pt>
    <dgm:pt modelId="{500DFCE7-1698-1048-A3DE-BA6F58612200}">
      <dgm:prSet custT="1"/>
      <dgm:spPr/>
      <dgm:t>
        <a:bodyPr/>
        <a:lstStyle/>
        <a:p>
          <a:pPr rtl="0"/>
          <a:r>
            <a:rPr lang="es-ES_tradnl" sz="2400" b="1" dirty="0">
              <a:solidFill>
                <a:schemeClr val="tx1"/>
              </a:solidFill>
              <a:latin typeface="Avenir Medium"/>
              <a:cs typeface="Avenir Medium"/>
            </a:rPr>
            <a:t>Los lazos de complementariedad de cada competencia con las otras competencias.</a:t>
          </a:r>
        </a:p>
      </dgm:t>
    </dgm:pt>
    <dgm:pt modelId="{30B6E93E-6339-464A-AD17-6779253C3552}" type="parTrans" cxnId="{D0FEA4F1-8D13-5945-B6EA-1A281DBA15AF}">
      <dgm:prSet/>
      <dgm:spPr/>
      <dgm:t>
        <a:bodyPr/>
        <a:lstStyle/>
        <a:p>
          <a:endParaRPr lang="es-ES" sz="2400">
            <a:solidFill>
              <a:schemeClr val="tx1"/>
            </a:solidFill>
            <a:latin typeface="Avenir Medium"/>
            <a:cs typeface="Avenir Medium"/>
          </a:endParaRPr>
        </a:p>
      </dgm:t>
    </dgm:pt>
    <dgm:pt modelId="{5FFA4037-BA12-984A-BB3B-E6D890B47AAD}" type="sibTrans" cxnId="{D0FEA4F1-8D13-5945-B6EA-1A281DBA15AF}">
      <dgm:prSet/>
      <dgm:spPr/>
      <dgm:t>
        <a:bodyPr/>
        <a:lstStyle/>
        <a:p>
          <a:endParaRPr lang="es-ES" sz="2400">
            <a:solidFill>
              <a:schemeClr val="tx1"/>
            </a:solidFill>
            <a:latin typeface="Avenir Medium"/>
            <a:cs typeface="Avenir Medium"/>
          </a:endParaRPr>
        </a:p>
      </dgm:t>
    </dgm:pt>
    <dgm:pt modelId="{B9545018-4089-A441-A069-BA6AD49796B2}" type="pres">
      <dgm:prSet presAssocID="{B5E3516F-7F1D-0245-AC5B-FAB9F33986F0}" presName="Name0" presStyleCnt="0">
        <dgm:presLayoutVars>
          <dgm:chPref val="1"/>
          <dgm:dir/>
          <dgm:animOne val="branch"/>
          <dgm:animLvl val="lvl"/>
          <dgm:resizeHandles/>
        </dgm:presLayoutVars>
      </dgm:prSet>
      <dgm:spPr/>
      <dgm:t>
        <a:bodyPr/>
        <a:lstStyle/>
        <a:p>
          <a:endParaRPr lang="es-MX"/>
        </a:p>
      </dgm:t>
    </dgm:pt>
    <dgm:pt modelId="{D7C87325-6D39-8943-891C-5AA33B599EB7}" type="pres">
      <dgm:prSet presAssocID="{D46ECE58-5BEB-9248-AA0F-7594A2EC9567}" presName="vertOne" presStyleCnt="0"/>
      <dgm:spPr/>
    </dgm:pt>
    <dgm:pt modelId="{1420A236-EA35-4444-990C-E75C897D8CE2}" type="pres">
      <dgm:prSet presAssocID="{D46ECE58-5BEB-9248-AA0F-7594A2EC9567}" presName="txOne" presStyleLbl="node0" presStyleIdx="0" presStyleCnt="1" custScaleX="100094" custScaleY="113216" custLinFactNeighborX="-2400" custLinFactNeighborY="-8826">
        <dgm:presLayoutVars>
          <dgm:chPref val="3"/>
        </dgm:presLayoutVars>
      </dgm:prSet>
      <dgm:spPr/>
      <dgm:t>
        <a:bodyPr/>
        <a:lstStyle/>
        <a:p>
          <a:endParaRPr lang="es-MX"/>
        </a:p>
      </dgm:t>
    </dgm:pt>
    <dgm:pt modelId="{675362ED-EEFA-8B41-ADFD-215B3D3AC7B3}" type="pres">
      <dgm:prSet presAssocID="{D46ECE58-5BEB-9248-AA0F-7594A2EC9567}" presName="parTransOne" presStyleCnt="0"/>
      <dgm:spPr/>
    </dgm:pt>
    <dgm:pt modelId="{09702ED0-E6BB-4346-B1A2-E055B34C016E}" type="pres">
      <dgm:prSet presAssocID="{D46ECE58-5BEB-9248-AA0F-7594A2EC9567}" presName="horzOne" presStyleCnt="0"/>
      <dgm:spPr/>
    </dgm:pt>
    <dgm:pt modelId="{8060CB27-5ED0-7146-BD7D-55FF3F787B16}" type="pres">
      <dgm:prSet presAssocID="{EAEE5D6E-C050-BB40-8BCB-0E8D4FAA71B1}" presName="vertTwo" presStyleCnt="0"/>
      <dgm:spPr/>
    </dgm:pt>
    <dgm:pt modelId="{3308D6E5-6FA7-964D-8ED4-A5B4A9EC07BB}" type="pres">
      <dgm:prSet presAssocID="{EAEE5D6E-C050-BB40-8BCB-0E8D4FAA71B1}" presName="txTwo" presStyleLbl="node2" presStyleIdx="0" presStyleCnt="1">
        <dgm:presLayoutVars>
          <dgm:chPref val="3"/>
        </dgm:presLayoutVars>
      </dgm:prSet>
      <dgm:spPr/>
      <dgm:t>
        <a:bodyPr/>
        <a:lstStyle/>
        <a:p>
          <a:endParaRPr lang="es-MX"/>
        </a:p>
      </dgm:t>
    </dgm:pt>
    <dgm:pt modelId="{6AB66B41-40B6-9246-9DB5-4FC9110DBE6F}" type="pres">
      <dgm:prSet presAssocID="{EAEE5D6E-C050-BB40-8BCB-0E8D4FAA71B1}" presName="parTransTwo" presStyleCnt="0"/>
      <dgm:spPr/>
    </dgm:pt>
    <dgm:pt modelId="{BB35BD6F-B410-1D49-AC49-4D6FC2C0558E}" type="pres">
      <dgm:prSet presAssocID="{EAEE5D6E-C050-BB40-8BCB-0E8D4FAA71B1}" presName="horzTwo" presStyleCnt="0"/>
      <dgm:spPr/>
    </dgm:pt>
    <dgm:pt modelId="{FD883BBB-515F-1D45-B948-DDED6985A24C}" type="pres">
      <dgm:prSet presAssocID="{64C90C23-D63C-7F4B-9C15-4BF5DDA8AE9D}" presName="vertThree" presStyleCnt="0"/>
      <dgm:spPr/>
    </dgm:pt>
    <dgm:pt modelId="{E6CE9E03-105A-DF4C-BD11-0ED8EE38BFFE}" type="pres">
      <dgm:prSet presAssocID="{64C90C23-D63C-7F4B-9C15-4BF5DDA8AE9D}" presName="txThree" presStyleLbl="node3" presStyleIdx="0" presStyleCnt="2">
        <dgm:presLayoutVars>
          <dgm:chPref val="3"/>
        </dgm:presLayoutVars>
      </dgm:prSet>
      <dgm:spPr/>
      <dgm:t>
        <a:bodyPr/>
        <a:lstStyle/>
        <a:p>
          <a:endParaRPr lang="es-MX"/>
        </a:p>
      </dgm:t>
    </dgm:pt>
    <dgm:pt modelId="{B68464F9-28DD-984C-AE5F-09578FD63C45}" type="pres">
      <dgm:prSet presAssocID="{64C90C23-D63C-7F4B-9C15-4BF5DDA8AE9D}" presName="horzThree" presStyleCnt="0"/>
      <dgm:spPr/>
    </dgm:pt>
    <dgm:pt modelId="{FAD7F58C-778A-1344-A34B-BF1AEC2986B9}" type="pres">
      <dgm:prSet presAssocID="{00C9E3D8-D214-DE4D-9FBD-B80E89F3CDAF}" presName="sibSpaceThree" presStyleCnt="0"/>
      <dgm:spPr/>
    </dgm:pt>
    <dgm:pt modelId="{A08A9290-D099-6A4F-A68E-7E29E01039D6}" type="pres">
      <dgm:prSet presAssocID="{500DFCE7-1698-1048-A3DE-BA6F58612200}" presName="vertThree" presStyleCnt="0"/>
      <dgm:spPr/>
    </dgm:pt>
    <dgm:pt modelId="{D62DD2E1-8074-C64E-93F2-574140627C29}" type="pres">
      <dgm:prSet presAssocID="{500DFCE7-1698-1048-A3DE-BA6F58612200}" presName="txThree" presStyleLbl="node3" presStyleIdx="1" presStyleCnt="2">
        <dgm:presLayoutVars>
          <dgm:chPref val="3"/>
        </dgm:presLayoutVars>
      </dgm:prSet>
      <dgm:spPr/>
      <dgm:t>
        <a:bodyPr/>
        <a:lstStyle/>
        <a:p>
          <a:endParaRPr lang="es-MX"/>
        </a:p>
      </dgm:t>
    </dgm:pt>
    <dgm:pt modelId="{7BB0DE01-2C77-1544-9587-2F31FF87805E}" type="pres">
      <dgm:prSet presAssocID="{500DFCE7-1698-1048-A3DE-BA6F58612200}" presName="horzThree" presStyleCnt="0"/>
      <dgm:spPr/>
    </dgm:pt>
  </dgm:ptLst>
  <dgm:cxnLst>
    <dgm:cxn modelId="{C06A89E1-1AF2-EE48-90A5-3615DEEAD9BA}" type="presOf" srcId="{D46ECE58-5BEB-9248-AA0F-7594A2EC9567}" destId="{1420A236-EA35-4444-990C-E75C897D8CE2}" srcOrd="0" destOrd="0" presId="urn:microsoft.com/office/officeart/2005/8/layout/hierarchy4"/>
    <dgm:cxn modelId="{E77E25AC-1AC1-5142-874C-6B090C067CA4}" type="presOf" srcId="{B5E3516F-7F1D-0245-AC5B-FAB9F33986F0}" destId="{B9545018-4089-A441-A069-BA6AD49796B2}" srcOrd="0" destOrd="0" presId="urn:microsoft.com/office/officeart/2005/8/layout/hierarchy4"/>
    <dgm:cxn modelId="{D059A22B-E3B3-D446-91B3-8C0E282A8349}" srcId="{D46ECE58-5BEB-9248-AA0F-7594A2EC9567}" destId="{EAEE5D6E-C050-BB40-8BCB-0E8D4FAA71B1}" srcOrd="0" destOrd="0" parTransId="{951A2BFF-C83C-974C-9617-628F02E035D1}" sibTransId="{AF7E9D6A-8E69-8549-A058-A1061B8BEA5F}"/>
    <dgm:cxn modelId="{33360BB4-4899-034A-A27D-CD8D6E354FAD}" type="presOf" srcId="{EAEE5D6E-C050-BB40-8BCB-0E8D4FAA71B1}" destId="{3308D6E5-6FA7-964D-8ED4-A5B4A9EC07BB}" srcOrd="0" destOrd="0" presId="urn:microsoft.com/office/officeart/2005/8/layout/hierarchy4"/>
    <dgm:cxn modelId="{A2D6686A-5456-4245-8C57-2EC6D50AEA55}" type="presOf" srcId="{500DFCE7-1698-1048-A3DE-BA6F58612200}" destId="{D62DD2E1-8074-C64E-93F2-574140627C29}" srcOrd="0" destOrd="0" presId="urn:microsoft.com/office/officeart/2005/8/layout/hierarchy4"/>
    <dgm:cxn modelId="{7FFF8143-950D-EB4C-A0CA-43104DE67365}" srcId="{B5E3516F-7F1D-0245-AC5B-FAB9F33986F0}" destId="{D46ECE58-5BEB-9248-AA0F-7594A2EC9567}" srcOrd="0" destOrd="0" parTransId="{212944C1-3162-3448-8469-189380ABACE3}" sibTransId="{6B921A5B-817A-F447-882D-E401AD735088}"/>
    <dgm:cxn modelId="{9D0F23B1-82AB-834D-9090-994A44A46B27}" type="presOf" srcId="{64C90C23-D63C-7F4B-9C15-4BF5DDA8AE9D}" destId="{E6CE9E03-105A-DF4C-BD11-0ED8EE38BFFE}" srcOrd="0" destOrd="0" presId="urn:microsoft.com/office/officeart/2005/8/layout/hierarchy4"/>
    <dgm:cxn modelId="{7C3FD045-286F-EB47-B1F2-229E38C0D964}" srcId="{EAEE5D6E-C050-BB40-8BCB-0E8D4FAA71B1}" destId="{64C90C23-D63C-7F4B-9C15-4BF5DDA8AE9D}" srcOrd="0" destOrd="0" parTransId="{AB39347D-9ED3-374E-898F-FCD95524701B}" sibTransId="{00C9E3D8-D214-DE4D-9FBD-B80E89F3CDAF}"/>
    <dgm:cxn modelId="{D0FEA4F1-8D13-5945-B6EA-1A281DBA15AF}" srcId="{EAEE5D6E-C050-BB40-8BCB-0E8D4FAA71B1}" destId="{500DFCE7-1698-1048-A3DE-BA6F58612200}" srcOrd="1" destOrd="0" parTransId="{30B6E93E-6339-464A-AD17-6779253C3552}" sibTransId="{5FFA4037-BA12-984A-BB3B-E6D890B47AAD}"/>
    <dgm:cxn modelId="{76761B34-E56D-D74D-A318-73D254CD4646}" type="presParOf" srcId="{B9545018-4089-A441-A069-BA6AD49796B2}" destId="{D7C87325-6D39-8943-891C-5AA33B599EB7}" srcOrd="0" destOrd="0" presId="urn:microsoft.com/office/officeart/2005/8/layout/hierarchy4"/>
    <dgm:cxn modelId="{852C47C3-182D-4B41-B8B3-A639809BFDFB}" type="presParOf" srcId="{D7C87325-6D39-8943-891C-5AA33B599EB7}" destId="{1420A236-EA35-4444-990C-E75C897D8CE2}" srcOrd="0" destOrd="0" presId="urn:microsoft.com/office/officeart/2005/8/layout/hierarchy4"/>
    <dgm:cxn modelId="{3D4179D8-BCC0-2D40-8D8C-51B0DB32FF64}" type="presParOf" srcId="{D7C87325-6D39-8943-891C-5AA33B599EB7}" destId="{675362ED-EEFA-8B41-ADFD-215B3D3AC7B3}" srcOrd="1" destOrd="0" presId="urn:microsoft.com/office/officeart/2005/8/layout/hierarchy4"/>
    <dgm:cxn modelId="{393A97FC-F0C1-9C4A-94E0-30EFB05DB319}" type="presParOf" srcId="{D7C87325-6D39-8943-891C-5AA33B599EB7}" destId="{09702ED0-E6BB-4346-B1A2-E055B34C016E}" srcOrd="2" destOrd="0" presId="urn:microsoft.com/office/officeart/2005/8/layout/hierarchy4"/>
    <dgm:cxn modelId="{E9AC1374-94AE-8B44-8006-711ED41FE104}" type="presParOf" srcId="{09702ED0-E6BB-4346-B1A2-E055B34C016E}" destId="{8060CB27-5ED0-7146-BD7D-55FF3F787B16}" srcOrd="0" destOrd="0" presId="urn:microsoft.com/office/officeart/2005/8/layout/hierarchy4"/>
    <dgm:cxn modelId="{3724588D-FC8D-7049-B00D-516350EE8EE5}" type="presParOf" srcId="{8060CB27-5ED0-7146-BD7D-55FF3F787B16}" destId="{3308D6E5-6FA7-964D-8ED4-A5B4A9EC07BB}" srcOrd="0" destOrd="0" presId="urn:microsoft.com/office/officeart/2005/8/layout/hierarchy4"/>
    <dgm:cxn modelId="{3AAF9F15-391D-2247-916C-E33614DFA32E}" type="presParOf" srcId="{8060CB27-5ED0-7146-BD7D-55FF3F787B16}" destId="{6AB66B41-40B6-9246-9DB5-4FC9110DBE6F}" srcOrd="1" destOrd="0" presId="urn:microsoft.com/office/officeart/2005/8/layout/hierarchy4"/>
    <dgm:cxn modelId="{0DEE35E3-C785-6C41-87EA-B64A47BA181E}" type="presParOf" srcId="{8060CB27-5ED0-7146-BD7D-55FF3F787B16}" destId="{BB35BD6F-B410-1D49-AC49-4D6FC2C0558E}" srcOrd="2" destOrd="0" presId="urn:microsoft.com/office/officeart/2005/8/layout/hierarchy4"/>
    <dgm:cxn modelId="{E107579F-5D78-2F42-9462-B4854B67B959}" type="presParOf" srcId="{BB35BD6F-B410-1D49-AC49-4D6FC2C0558E}" destId="{FD883BBB-515F-1D45-B948-DDED6985A24C}" srcOrd="0" destOrd="0" presId="urn:microsoft.com/office/officeart/2005/8/layout/hierarchy4"/>
    <dgm:cxn modelId="{3B279546-FD90-AA4D-9E29-1DDDCF635B72}" type="presParOf" srcId="{FD883BBB-515F-1D45-B948-DDED6985A24C}" destId="{E6CE9E03-105A-DF4C-BD11-0ED8EE38BFFE}" srcOrd="0" destOrd="0" presId="urn:microsoft.com/office/officeart/2005/8/layout/hierarchy4"/>
    <dgm:cxn modelId="{BC691207-B316-9E4F-BA08-A5F87F466814}" type="presParOf" srcId="{FD883BBB-515F-1D45-B948-DDED6985A24C}" destId="{B68464F9-28DD-984C-AE5F-09578FD63C45}" srcOrd="1" destOrd="0" presId="urn:microsoft.com/office/officeart/2005/8/layout/hierarchy4"/>
    <dgm:cxn modelId="{67882A60-372C-FD45-AE83-DE76E204CF5A}" type="presParOf" srcId="{BB35BD6F-B410-1D49-AC49-4D6FC2C0558E}" destId="{FAD7F58C-778A-1344-A34B-BF1AEC2986B9}" srcOrd="1" destOrd="0" presId="urn:microsoft.com/office/officeart/2005/8/layout/hierarchy4"/>
    <dgm:cxn modelId="{C28C91D3-F14F-B64A-A223-8CD54526C2FB}" type="presParOf" srcId="{BB35BD6F-B410-1D49-AC49-4D6FC2C0558E}" destId="{A08A9290-D099-6A4F-A68E-7E29E01039D6}" srcOrd="2" destOrd="0" presId="urn:microsoft.com/office/officeart/2005/8/layout/hierarchy4"/>
    <dgm:cxn modelId="{CC8C2265-6E8B-4147-83AB-AA8D5CC368E0}" type="presParOf" srcId="{A08A9290-D099-6A4F-A68E-7E29E01039D6}" destId="{D62DD2E1-8074-C64E-93F2-574140627C29}" srcOrd="0" destOrd="0" presId="urn:microsoft.com/office/officeart/2005/8/layout/hierarchy4"/>
    <dgm:cxn modelId="{B4D55F75-BCBE-EA4A-86EF-52BD324FD8C1}" type="presParOf" srcId="{A08A9290-D099-6A4F-A68E-7E29E01039D6}" destId="{7BB0DE01-2C77-1544-9587-2F31FF87805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C9EED9-C195-654D-B3F3-0FD2F6D78C88}" type="doc">
      <dgm:prSet loTypeId="urn:microsoft.com/office/officeart/2009/3/layout/PlusandMinus" loCatId="" qsTypeId="urn:microsoft.com/office/officeart/2005/8/quickstyle/simple4" qsCatId="simple" csTypeId="urn:microsoft.com/office/officeart/2005/8/colors/colorful3" csCatId="colorful" phldr="1"/>
      <dgm:spPr/>
      <dgm:t>
        <a:bodyPr/>
        <a:lstStyle/>
        <a:p>
          <a:endParaRPr lang="es-ES"/>
        </a:p>
      </dgm:t>
    </dgm:pt>
    <dgm:pt modelId="{13FE839E-F031-B948-BADB-894ACF182A11}">
      <dgm:prSet phldrT="[Texto]" custT="1"/>
      <dgm:spPr/>
      <dgm:t>
        <a:bodyPr/>
        <a:lstStyle/>
        <a:p>
          <a:r>
            <a:rPr lang="es-ES_tradnl" sz="2400" b="0" dirty="0">
              <a:latin typeface="Times New Roman" panose="02020603050405020304" pitchFamily="18" charset="0"/>
              <a:cs typeface="Times New Roman" panose="02020603050405020304" pitchFamily="18" charset="0"/>
            </a:rPr>
            <a:t>La cuestión de la complementariedad horizontal: las relaciones de complementariedad de las competencias integradas en un semestre dado. </a:t>
          </a:r>
          <a:endParaRPr lang="es-ES" sz="2400" b="0" dirty="0">
            <a:latin typeface="Times New Roman" panose="02020603050405020304" pitchFamily="18" charset="0"/>
            <a:cs typeface="Times New Roman" panose="02020603050405020304" pitchFamily="18" charset="0"/>
          </a:endParaRPr>
        </a:p>
      </dgm:t>
    </dgm:pt>
    <dgm:pt modelId="{A928202C-907D-1D43-87BE-3424BE01DC84}" type="parTrans" cxnId="{EBA43746-6853-994C-B9D6-80FF5816E195}">
      <dgm:prSet/>
      <dgm:spPr/>
      <dgm:t>
        <a:bodyPr/>
        <a:lstStyle/>
        <a:p>
          <a:endParaRPr lang="es-ES" sz="2400">
            <a:latin typeface="Avenir Medium"/>
            <a:cs typeface="Avenir Medium"/>
          </a:endParaRPr>
        </a:p>
      </dgm:t>
    </dgm:pt>
    <dgm:pt modelId="{1560C311-B903-4E4A-B93E-F60F5C18D7CF}" type="sibTrans" cxnId="{EBA43746-6853-994C-B9D6-80FF5816E195}">
      <dgm:prSet/>
      <dgm:spPr/>
      <dgm:t>
        <a:bodyPr/>
        <a:lstStyle/>
        <a:p>
          <a:endParaRPr lang="es-ES" sz="2400">
            <a:latin typeface="Avenir Medium"/>
            <a:cs typeface="Avenir Medium"/>
          </a:endParaRPr>
        </a:p>
      </dgm:t>
    </dgm:pt>
    <dgm:pt modelId="{F3BE6090-4867-824E-8E10-06CA76506697}">
      <dgm:prSet phldrT="[Texto]" custT="1"/>
      <dgm:spPr/>
      <dgm:t>
        <a:bodyPr/>
        <a:lstStyle/>
        <a:p>
          <a:r>
            <a:rPr lang="es-ES_tradnl" sz="2400" dirty="0">
              <a:latin typeface="Times New Roman" panose="02020603050405020304" pitchFamily="18" charset="0"/>
              <a:cs typeface="Times New Roman" panose="02020603050405020304" pitchFamily="18" charset="0"/>
            </a:rPr>
            <a:t>La continuidad vertical: el desarrollo continuo de las competencias durante la duración formación.</a:t>
          </a:r>
          <a:endParaRPr lang="es-ES" sz="2400" dirty="0">
            <a:latin typeface="Times New Roman" panose="02020603050405020304" pitchFamily="18" charset="0"/>
            <a:cs typeface="Times New Roman" panose="02020603050405020304" pitchFamily="18" charset="0"/>
          </a:endParaRPr>
        </a:p>
      </dgm:t>
    </dgm:pt>
    <dgm:pt modelId="{5716BFC2-BA68-F147-B6FD-D76FFBA3C165}" type="parTrans" cxnId="{D348FBF0-5BFD-A040-A8D6-690886BED572}">
      <dgm:prSet/>
      <dgm:spPr/>
      <dgm:t>
        <a:bodyPr/>
        <a:lstStyle/>
        <a:p>
          <a:endParaRPr lang="es-ES" sz="2400">
            <a:latin typeface="Avenir Medium"/>
            <a:cs typeface="Avenir Medium"/>
          </a:endParaRPr>
        </a:p>
      </dgm:t>
    </dgm:pt>
    <dgm:pt modelId="{107C6A7B-9333-2344-BF94-22EF95A43BEC}" type="sibTrans" cxnId="{D348FBF0-5BFD-A040-A8D6-690886BED572}">
      <dgm:prSet/>
      <dgm:spPr/>
      <dgm:t>
        <a:bodyPr/>
        <a:lstStyle/>
        <a:p>
          <a:endParaRPr lang="es-ES" sz="2400">
            <a:latin typeface="Avenir Medium"/>
            <a:cs typeface="Avenir Medium"/>
          </a:endParaRPr>
        </a:p>
      </dgm:t>
    </dgm:pt>
    <dgm:pt modelId="{58FA07D3-3756-8944-BF4D-7E30A093E313}" type="pres">
      <dgm:prSet presAssocID="{13C9EED9-C195-654D-B3F3-0FD2F6D78C88}" presName="Name0" presStyleCnt="0">
        <dgm:presLayoutVars>
          <dgm:chMax val="2"/>
          <dgm:chPref val="2"/>
          <dgm:dir/>
          <dgm:animOne/>
          <dgm:resizeHandles val="exact"/>
        </dgm:presLayoutVars>
      </dgm:prSet>
      <dgm:spPr/>
      <dgm:t>
        <a:bodyPr/>
        <a:lstStyle/>
        <a:p>
          <a:endParaRPr lang="es-MX"/>
        </a:p>
      </dgm:t>
    </dgm:pt>
    <dgm:pt modelId="{29D64B74-1EA1-7F4F-BC9E-BFE7655E6544}" type="pres">
      <dgm:prSet presAssocID="{13C9EED9-C195-654D-B3F3-0FD2F6D78C88}" presName="Background" presStyleLbl="bgImgPlace1" presStyleIdx="0" presStyleCnt="1" custLinFactNeighborX="-2820" custLinFactNeighborY="-3778"/>
      <dgm:spPr/>
    </dgm:pt>
    <dgm:pt modelId="{F7EBE457-803B-8248-93D0-EFB2BC4EA02F}" type="pres">
      <dgm:prSet presAssocID="{13C9EED9-C195-654D-B3F3-0FD2F6D78C88}" presName="ParentText1" presStyleLbl="revTx" presStyleIdx="0" presStyleCnt="2">
        <dgm:presLayoutVars>
          <dgm:chMax val="0"/>
          <dgm:chPref val="0"/>
          <dgm:bulletEnabled val="1"/>
        </dgm:presLayoutVars>
      </dgm:prSet>
      <dgm:spPr/>
      <dgm:t>
        <a:bodyPr/>
        <a:lstStyle/>
        <a:p>
          <a:endParaRPr lang="es-MX"/>
        </a:p>
      </dgm:t>
    </dgm:pt>
    <dgm:pt modelId="{F31F1B65-04CF-F142-A3D2-8036E0AF4912}" type="pres">
      <dgm:prSet presAssocID="{13C9EED9-C195-654D-B3F3-0FD2F6D78C88}" presName="ParentText2" presStyleLbl="revTx" presStyleIdx="1" presStyleCnt="2">
        <dgm:presLayoutVars>
          <dgm:chMax val="0"/>
          <dgm:chPref val="0"/>
          <dgm:bulletEnabled val="1"/>
        </dgm:presLayoutVars>
      </dgm:prSet>
      <dgm:spPr/>
      <dgm:t>
        <a:bodyPr/>
        <a:lstStyle/>
        <a:p>
          <a:endParaRPr lang="es-MX"/>
        </a:p>
      </dgm:t>
    </dgm:pt>
    <dgm:pt modelId="{7D3AC4AF-638C-6F43-9335-AA3D7A9379AB}" type="pres">
      <dgm:prSet presAssocID="{13C9EED9-C195-654D-B3F3-0FD2F6D78C88}" presName="Plus" presStyleLbl="alignNode1" presStyleIdx="0" presStyleCnt="2"/>
      <dgm:spPr/>
    </dgm:pt>
    <dgm:pt modelId="{797CEC9E-4DFB-1548-87EE-8802E1E3937E}" type="pres">
      <dgm:prSet presAssocID="{13C9EED9-C195-654D-B3F3-0FD2F6D78C88}" presName="Minus" presStyleLbl="alignNode1" presStyleIdx="1" presStyleCnt="2"/>
      <dgm:spPr/>
    </dgm:pt>
    <dgm:pt modelId="{5347D33E-4EE3-4442-8327-A26A4476A163}" type="pres">
      <dgm:prSet presAssocID="{13C9EED9-C195-654D-B3F3-0FD2F6D78C88}" presName="Divider" presStyleLbl="parChTrans1D1" presStyleIdx="0" presStyleCnt="1"/>
      <dgm:spPr/>
    </dgm:pt>
  </dgm:ptLst>
  <dgm:cxnLst>
    <dgm:cxn modelId="{9B91A209-8C2E-7E40-A496-9E65FA2F826A}" type="presOf" srcId="{13C9EED9-C195-654D-B3F3-0FD2F6D78C88}" destId="{58FA07D3-3756-8944-BF4D-7E30A093E313}" srcOrd="0" destOrd="0" presId="urn:microsoft.com/office/officeart/2009/3/layout/PlusandMinus"/>
    <dgm:cxn modelId="{D348FBF0-5BFD-A040-A8D6-690886BED572}" srcId="{13C9EED9-C195-654D-B3F3-0FD2F6D78C88}" destId="{F3BE6090-4867-824E-8E10-06CA76506697}" srcOrd="1" destOrd="0" parTransId="{5716BFC2-BA68-F147-B6FD-D76FFBA3C165}" sibTransId="{107C6A7B-9333-2344-BF94-22EF95A43BEC}"/>
    <dgm:cxn modelId="{294EBEED-4404-0145-859A-B8C99CB71E97}" type="presOf" srcId="{13FE839E-F031-B948-BADB-894ACF182A11}" destId="{F7EBE457-803B-8248-93D0-EFB2BC4EA02F}" srcOrd="0" destOrd="0" presId="urn:microsoft.com/office/officeart/2009/3/layout/PlusandMinus"/>
    <dgm:cxn modelId="{EBA43746-6853-994C-B9D6-80FF5816E195}" srcId="{13C9EED9-C195-654D-B3F3-0FD2F6D78C88}" destId="{13FE839E-F031-B948-BADB-894ACF182A11}" srcOrd="0" destOrd="0" parTransId="{A928202C-907D-1D43-87BE-3424BE01DC84}" sibTransId="{1560C311-B903-4E4A-B93E-F60F5C18D7CF}"/>
    <dgm:cxn modelId="{A7CB14B3-54A4-574E-BD6D-54020EBE7FED}" type="presOf" srcId="{F3BE6090-4867-824E-8E10-06CA76506697}" destId="{F31F1B65-04CF-F142-A3D2-8036E0AF4912}" srcOrd="0" destOrd="0" presId="urn:microsoft.com/office/officeart/2009/3/layout/PlusandMinus"/>
    <dgm:cxn modelId="{15FB28D4-3D75-E549-8EF4-FFE1A297ADB7}" type="presParOf" srcId="{58FA07D3-3756-8944-BF4D-7E30A093E313}" destId="{29D64B74-1EA1-7F4F-BC9E-BFE7655E6544}" srcOrd="0" destOrd="0" presId="urn:microsoft.com/office/officeart/2009/3/layout/PlusandMinus"/>
    <dgm:cxn modelId="{EF335828-0E62-4841-A46B-93B4C79BF2F4}" type="presParOf" srcId="{58FA07D3-3756-8944-BF4D-7E30A093E313}" destId="{F7EBE457-803B-8248-93D0-EFB2BC4EA02F}" srcOrd="1" destOrd="0" presId="urn:microsoft.com/office/officeart/2009/3/layout/PlusandMinus"/>
    <dgm:cxn modelId="{5B4E1ADF-7A01-4F46-827C-CF6F4C72FB85}" type="presParOf" srcId="{58FA07D3-3756-8944-BF4D-7E30A093E313}" destId="{F31F1B65-04CF-F142-A3D2-8036E0AF4912}" srcOrd="2" destOrd="0" presId="urn:microsoft.com/office/officeart/2009/3/layout/PlusandMinus"/>
    <dgm:cxn modelId="{D993D454-6C3A-8A4B-979B-EA95601634BF}" type="presParOf" srcId="{58FA07D3-3756-8944-BF4D-7E30A093E313}" destId="{7D3AC4AF-638C-6F43-9335-AA3D7A9379AB}" srcOrd="3" destOrd="0" presId="urn:microsoft.com/office/officeart/2009/3/layout/PlusandMinus"/>
    <dgm:cxn modelId="{277A03E7-8C2C-8347-9714-5F5B92157C97}" type="presParOf" srcId="{58FA07D3-3756-8944-BF4D-7E30A093E313}" destId="{797CEC9E-4DFB-1548-87EE-8802E1E3937E}" srcOrd="4" destOrd="0" presId="urn:microsoft.com/office/officeart/2009/3/layout/PlusandMinus"/>
    <dgm:cxn modelId="{33D86D77-F956-AC49-B4E0-45C5D3CE9C38}" type="presParOf" srcId="{58FA07D3-3756-8944-BF4D-7E30A093E313}" destId="{5347D33E-4EE3-4442-8327-A26A4476A163}"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01C2B0-7799-AE41-9C18-AEB0BC8AB29D}" type="doc">
      <dgm:prSet loTypeId="urn:microsoft.com/office/officeart/2009/layout/ReverseList" loCatId="" qsTypeId="urn:microsoft.com/office/officeart/2005/8/quickstyle/simple4" qsCatId="simple" csTypeId="urn:microsoft.com/office/officeart/2005/8/colors/colorful4" csCatId="colorful" phldr="1"/>
      <dgm:spPr/>
      <dgm:t>
        <a:bodyPr/>
        <a:lstStyle/>
        <a:p>
          <a:endParaRPr lang="es-ES"/>
        </a:p>
      </dgm:t>
    </dgm:pt>
    <dgm:pt modelId="{3A074188-A61D-6744-AC68-73A2A53C772D}">
      <dgm:prSet custT="1"/>
      <dgm:spPr/>
      <dgm:t>
        <a:bodyPr/>
        <a:lstStyle/>
        <a:p>
          <a:pPr algn="l" rtl="0"/>
          <a:r>
            <a:rPr lang="es-ES_tradnl" sz="2000" b="1" dirty="0">
              <a:latin typeface="Times New Roman" panose="02020603050405020304" pitchFamily="18" charset="0"/>
              <a:cs typeface="Times New Roman" panose="02020603050405020304" pitchFamily="18" charset="0"/>
            </a:rPr>
            <a:t>En esta fase en la elaboración del programa, los docentes pueden estimar que ya han tomado  todas las decisiones relativas no solo al contenido de aprendizajes del programa, si no también respecto de su evolución, todo lo cual esta centrado de manera continuada sobre el estudiante.</a:t>
          </a:r>
        </a:p>
      </dgm:t>
    </dgm:pt>
    <dgm:pt modelId="{AF4E4101-011E-8A44-80EA-357F5EB8096D}" type="parTrans" cxnId="{ADF51325-326F-E447-A16A-128F833749A5}">
      <dgm:prSet/>
      <dgm:spPr/>
      <dgm:t>
        <a:bodyPr/>
        <a:lstStyle/>
        <a:p>
          <a:endParaRPr lang="es-ES" sz="1600">
            <a:latin typeface="Avenir Medium"/>
            <a:cs typeface="Avenir Medium"/>
          </a:endParaRPr>
        </a:p>
      </dgm:t>
    </dgm:pt>
    <dgm:pt modelId="{DDA3660C-6C69-C34E-9CEA-A269793BF7B8}" type="sibTrans" cxnId="{ADF51325-326F-E447-A16A-128F833749A5}">
      <dgm:prSet/>
      <dgm:spPr/>
      <dgm:t>
        <a:bodyPr/>
        <a:lstStyle/>
        <a:p>
          <a:endParaRPr lang="es-ES" sz="1600">
            <a:latin typeface="Avenir Medium"/>
            <a:cs typeface="Avenir Medium"/>
          </a:endParaRPr>
        </a:p>
      </dgm:t>
    </dgm:pt>
    <dgm:pt modelId="{41AA3C08-CE3D-7643-85F0-91667F415BC4}">
      <dgm:prSet custT="1"/>
      <dgm:spPr/>
      <dgm:t>
        <a:bodyPr/>
        <a:lstStyle/>
        <a:p>
          <a:pPr rtl="0"/>
          <a:r>
            <a:rPr lang="es-ES_tradnl" sz="2000" b="1" dirty="0">
              <a:latin typeface="Times New Roman" panose="02020603050405020304" pitchFamily="18" charset="0"/>
              <a:cs typeface="Times New Roman" panose="02020603050405020304" pitchFamily="18" charset="0"/>
            </a:rPr>
            <a:t>Es necesario ir más allá de la elección de una o algunas metodologías y comprometerse con precisar la naturaleza y duración del aprendizaje. </a:t>
          </a:r>
        </a:p>
      </dgm:t>
    </dgm:pt>
    <dgm:pt modelId="{2818247D-FACC-D549-9733-79B0B3085D9A}" type="parTrans" cxnId="{E040EE95-228F-094F-B9E0-08D367C06510}">
      <dgm:prSet/>
      <dgm:spPr/>
      <dgm:t>
        <a:bodyPr/>
        <a:lstStyle/>
        <a:p>
          <a:endParaRPr lang="es-ES" sz="1600">
            <a:latin typeface="Avenir Medium"/>
            <a:cs typeface="Avenir Medium"/>
          </a:endParaRPr>
        </a:p>
      </dgm:t>
    </dgm:pt>
    <dgm:pt modelId="{2606B7D9-AD1E-A045-A843-19C9E5E25A08}" type="sibTrans" cxnId="{E040EE95-228F-094F-B9E0-08D367C06510}">
      <dgm:prSet/>
      <dgm:spPr/>
      <dgm:t>
        <a:bodyPr/>
        <a:lstStyle/>
        <a:p>
          <a:endParaRPr lang="es-ES" sz="1600">
            <a:latin typeface="Avenir Medium"/>
            <a:cs typeface="Avenir Medium"/>
          </a:endParaRPr>
        </a:p>
      </dgm:t>
    </dgm:pt>
    <dgm:pt modelId="{7FE25A57-1B75-E647-B1B7-A429394F2F29}" type="pres">
      <dgm:prSet presAssocID="{6901C2B0-7799-AE41-9C18-AEB0BC8AB29D}" presName="Name0" presStyleCnt="0">
        <dgm:presLayoutVars>
          <dgm:chMax val="2"/>
          <dgm:chPref val="2"/>
          <dgm:animLvl val="lvl"/>
        </dgm:presLayoutVars>
      </dgm:prSet>
      <dgm:spPr/>
      <dgm:t>
        <a:bodyPr/>
        <a:lstStyle/>
        <a:p>
          <a:endParaRPr lang="es-MX"/>
        </a:p>
      </dgm:t>
    </dgm:pt>
    <dgm:pt modelId="{5702FC6A-79AD-964A-9C85-4A172F0A568A}" type="pres">
      <dgm:prSet presAssocID="{6901C2B0-7799-AE41-9C18-AEB0BC8AB29D}" presName="LeftText" presStyleLbl="revTx" presStyleIdx="0" presStyleCnt="0">
        <dgm:presLayoutVars>
          <dgm:bulletEnabled val="1"/>
        </dgm:presLayoutVars>
      </dgm:prSet>
      <dgm:spPr/>
      <dgm:t>
        <a:bodyPr/>
        <a:lstStyle/>
        <a:p>
          <a:endParaRPr lang="es-MX"/>
        </a:p>
      </dgm:t>
    </dgm:pt>
    <dgm:pt modelId="{C9936160-D525-1449-9043-DA249717EC9B}" type="pres">
      <dgm:prSet presAssocID="{6901C2B0-7799-AE41-9C18-AEB0BC8AB29D}" presName="LeftNode" presStyleLbl="bgImgPlace1" presStyleIdx="0" presStyleCnt="2" custScaleX="116950" custScaleY="103261" custLinFactNeighborX="3214" custLinFactNeighborY="-8">
        <dgm:presLayoutVars>
          <dgm:chMax val="2"/>
          <dgm:chPref val="2"/>
        </dgm:presLayoutVars>
      </dgm:prSet>
      <dgm:spPr/>
      <dgm:t>
        <a:bodyPr/>
        <a:lstStyle/>
        <a:p>
          <a:endParaRPr lang="es-MX"/>
        </a:p>
      </dgm:t>
    </dgm:pt>
    <dgm:pt modelId="{E84AD61E-2B4B-6A4A-BB0D-BE6A658FB446}" type="pres">
      <dgm:prSet presAssocID="{6901C2B0-7799-AE41-9C18-AEB0BC8AB29D}" presName="RightText" presStyleLbl="revTx" presStyleIdx="0" presStyleCnt="0">
        <dgm:presLayoutVars>
          <dgm:bulletEnabled val="1"/>
        </dgm:presLayoutVars>
      </dgm:prSet>
      <dgm:spPr/>
      <dgm:t>
        <a:bodyPr/>
        <a:lstStyle/>
        <a:p>
          <a:endParaRPr lang="es-MX"/>
        </a:p>
      </dgm:t>
    </dgm:pt>
    <dgm:pt modelId="{F65F1A04-DF68-2F4D-B70A-8E070180C2EA}" type="pres">
      <dgm:prSet presAssocID="{6901C2B0-7799-AE41-9C18-AEB0BC8AB29D}" presName="RightNode" presStyleLbl="bgImgPlace1" presStyleIdx="1" presStyleCnt="2" custScaleX="116286" custScaleY="100857" custLinFactNeighborX="15292" custLinFactNeighborY="-8">
        <dgm:presLayoutVars>
          <dgm:chMax val="0"/>
          <dgm:chPref val="0"/>
        </dgm:presLayoutVars>
      </dgm:prSet>
      <dgm:spPr/>
      <dgm:t>
        <a:bodyPr/>
        <a:lstStyle/>
        <a:p>
          <a:endParaRPr lang="es-MX"/>
        </a:p>
      </dgm:t>
    </dgm:pt>
    <dgm:pt modelId="{6D30A6F4-8951-DD44-B311-8DEBF16A6C97}" type="pres">
      <dgm:prSet presAssocID="{6901C2B0-7799-AE41-9C18-AEB0BC8AB29D}" presName="TopArrow" presStyleLbl="node1" presStyleIdx="0" presStyleCnt="2" custLinFactNeighborX="14114" custLinFactNeighborY="-5176"/>
      <dgm:spPr/>
    </dgm:pt>
    <dgm:pt modelId="{14A4183E-2DBD-2C41-9B25-A885ECD31E93}" type="pres">
      <dgm:prSet presAssocID="{6901C2B0-7799-AE41-9C18-AEB0BC8AB29D}" presName="BottomArrow" presStyleLbl="node1" presStyleIdx="1" presStyleCnt="2" custLinFactNeighborX="13254" custLinFactNeighborY="0"/>
      <dgm:spPr/>
    </dgm:pt>
  </dgm:ptLst>
  <dgm:cxnLst>
    <dgm:cxn modelId="{6CA9CC52-B4D1-344E-8BF6-698B505B2F8F}" type="presOf" srcId="{41AA3C08-CE3D-7643-85F0-91667F415BC4}" destId="{E84AD61E-2B4B-6A4A-BB0D-BE6A658FB446}" srcOrd="0" destOrd="0" presId="urn:microsoft.com/office/officeart/2009/layout/ReverseList"/>
    <dgm:cxn modelId="{EF11EBE4-85C5-BA4B-AA5D-4025891F4B26}" type="presOf" srcId="{3A074188-A61D-6744-AC68-73A2A53C772D}" destId="{C9936160-D525-1449-9043-DA249717EC9B}" srcOrd="1" destOrd="0" presId="urn:microsoft.com/office/officeart/2009/layout/ReverseList"/>
    <dgm:cxn modelId="{ADF51325-326F-E447-A16A-128F833749A5}" srcId="{6901C2B0-7799-AE41-9C18-AEB0BC8AB29D}" destId="{3A074188-A61D-6744-AC68-73A2A53C772D}" srcOrd="0" destOrd="0" parTransId="{AF4E4101-011E-8A44-80EA-357F5EB8096D}" sibTransId="{DDA3660C-6C69-C34E-9CEA-A269793BF7B8}"/>
    <dgm:cxn modelId="{E040EE95-228F-094F-B9E0-08D367C06510}" srcId="{6901C2B0-7799-AE41-9C18-AEB0BC8AB29D}" destId="{41AA3C08-CE3D-7643-85F0-91667F415BC4}" srcOrd="1" destOrd="0" parTransId="{2818247D-FACC-D549-9733-79B0B3085D9A}" sibTransId="{2606B7D9-AD1E-A045-A843-19C9E5E25A08}"/>
    <dgm:cxn modelId="{043F6A1B-5FB5-674D-93EF-18EB8EE98805}" type="presOf" srcId="{41AA3C08-CE3D-7643-85F0-91667F415BC4}" destId="{F65F1A04-DF68-2F4D-B70A-8E070180C2EA}" srcOrd="1" destOrd="0" presId="urn:microsoft.com/office/officeart/2009/layout/ReverseList"/>
    <dgm:cxn modelId="{C648FECF-5918-E743-867A-8EB4400EA5B4}" type="presOf" srcId="{3A074188-A61D-6744-AC68-73A2A53C772D}" destId="{5702FC6A-79AD-964A-9C85-4A172F0A568A}" srcOrd="0" destOrd="0" presId="urn:microsoft.com/office/officeart/2009/layout/ReverseList"/>
    <dgm:cxn modelId="{DF30FDCD-DE7E-4D44-ADF9-E2D9B32B51B0}" type="presOf" srcId="{6901C2B0-7799-AE41-9C18-AEB0BC8AB29D}" destId="{7FE25A57-1B75-E647-B1B7-A429394F2F29}" srcOrd="0" destOrd="0" presId="urn:microsoft.com/office/officeart/2009/layout/ReverseList"/>
    <dgm:cxn modelId="{21F2A940-603D-8847-AD4E-A87E762B4A0D}" type="presParOf" srcId="{7FE25A57-1B75-E647-B1B7-A429394F2F29}" destId="{5702FC6A-79AD-964A-9C85-4A172F0A568A}" srcOrd="0" destOrd="0" presId="urn:microsoft.com/office/officeart/2009/layout/ReverseList"/>
    <dgm:cxn modelId="{4520BD8F-B3CB-DC4B-AA37-DCB09F8EE149}" type="presParOf" srcId="{7FE25A57-1B75-E647-B1B7-A429394F2F29}" destId="{C9936160-D525-1449-9043-DA249717EC9B}" srcOrd="1" destOrd="0" presId="urn:microsoft.com/office/officeart/2009/layout/ReverseList"/>
    <dgm:cxn modelId="{846FAB91-A336-DF45-BDFF-7E1F245215AC}" type="presParOf" srcId="{7FE25A57-1B75-E647-B1B7-A429394F2F29}" destId="{E84AD61E-2B4B-6A4A-BB0D-BE6A658FB446}" srcOrd="2" destOrd="0" presId="urn:microsoft.com/office/officeart/2009/layout/ReverseList"/>
    <dgm:cxn modelId="{D91E772A-E8F2-7442-BDB4-EF8FBEED41AF}" type="presParOf" srcId="{7FE25A57-1B75-E647-B1B7-A429394F2F29}" destId="{F65F1A04-DF68-2F4D-B70A-8E070180C2EA}" srcOrd="3" destOrd="0" presId="urn:microsoft.com/office/officeart/2009/layout/ReverseList"/>
    <dgm:cxn modelId="{286873C7-E9EE-7046-88D2-DE81659C5B2A}" type="presParOf" srcId="{7FE25A57-1B75-E647-B1B7-A429394F2F29}" destId="{6D30A6F4-8951-DD44-B311-8DEBF16A6C97}" srcOrd="4" destOrd="0" presId="urn:microsoft.com/office/officeart/2009/layout/ReverseList"/>
    <dgm:cxn modelId="{B6D27BB9-98FE-FF43-A173-AF1BD427AF5C}" type="presParOf" srcId="{7FE25A57-1B75-E647-B1B7-A429394F2F29}" destId="{14A4183E-2DBD-2C41-9B25-A885ECD31E93}"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E8DCEB-969B-2847-ADC8-5F6E6854CA2B}" type="doc">
      <dgm:prSet loTypeId="urn:microsoft.com/office/officeart/2005/8/layout/cycle1" loCatId="" qsTypeId="urn:microsoft.com/office/officeart/2005/8/quickstyle/simple2" qsCatId="simple" csTypeId="urn:microsoft.com/office/officeart/2005/8/colors/colorful1" csCatId="colorful" phldr="1"/>
      <dgm:spPr/>
      <dgm:t>
        <a:bodyPr/>
        <a:lstStyle/>
        <a:p>
          <a:endParaRPr lang="es-ES"/>
        </a:p>
      </dgm:t>
    </dgm:pt>
    <dgm:pt modelId="{BB28A4AF-AC44-C941-9C1D-6F6030F8A329}">
      <dgm:prSet phldrT="[Texto]" custT="1"/>
      <dgm:spPr/>
      <dgm:t>
        <a:bodyPr/>
        <a:lstStyle/>
        <a:p>
          <a:r>
            <a:rPr lang="es-ES_tradnl" sz="1800" dirty="0">
              <a:latin typeface="Avenir Black"/>
              <a:cs typeface="Avenir Black"/>
            </a:rPr>
            <a:t>¿Se tratará de unidades de aprendizaje? </a:t>
          </a:r>
          <a:endParaRPr lang="es-ES" sz="1800" dirty="0">
            <a:latin typeface="Avenir Black"/>
            <a:cs typeface="Avenir Black"/>
          </a:endParaRPr>
        </a:p>
      </dgm:t>
    </dgm:pt>
    <dgm:pt modelId="{ACD63D22-12C9-9846-B201-2ED80AA5B043}" type="parTrans" cxnId="{FF9A089C-FB89-7A4D-8D53-97166B360CA8}">
      <dgm:prSet/>
      <dgm:spPr/>
      <dgm:t>
        <a:bodyPr/>
        <a:lstStyle/>
        <a:p>
          <a:endParaRPr lang="es-ES" sz="1800">
            <a:latin typeface="Avenir Black"/>
            <a:cs typeface="Avenir Black"/>
          </a:endParaRPr>
        </a:p>
      </dgm:t>
    </dgm:pt>
    <dgm:pt modelId="{F28A2018-141A-F44C-8F7A-F15EAF132F94}" type="sibTrans" cxnId="{FF9A089C-FB89-7A4D-8D53-97166B360CA8}">
      <dgm:prSet/>
      <dgm:spPr/>
      <dgm:t>
        <a:bodyPr/>
        <a:lstStyle/>
        <a:p>
          <a:endParaRPr lang="es-ES" sz="1800">
            <a:latin typeface="Avenir Black"/>
            <a:cs typeface="Avenir Black"/>
          </a:endParaRPr>
        </a:p>
      </dgm:t>
    </dgm:pt>
    <dgm:pt modelId="{E3781B79-DFCF-A54B-ACF3-9037E0CBC2F1}">
      <dgm:prSet phldrT="[Texto]" custT="1"/>
      <dgm:spPr/>
      <dgm:t>
        <a:bodyPr/>
        <a:lstStyle/>
        <a:p>
          <a:r>
            <a:rPr lang="es-ES_tradnl" sz="1800" dirty="0">
              <a:latin typeface="Avenir Black"/>
              <a:cs typeface="Avenir Black"/>
            </a:rPr>
            <a:t>¿Serán cursos? </a:t>
          </a:r>
          <a:endParaRPr lang="es-ES" sz="1800" dirty="0">
            <a:latin typeface="Avenir Black"/>
            <a:cs typeface="Avenir Black"/>
          </a:endParaRPr>
        </a:p>
      </dgm:t>
    </dgm:pt>
    <dgm:pt modelId="{E4E71469-B02B-8345-8BCE-7930702719C6}" type="parTrans" cxnId="{76675FD9-9BCC-C246-8CCA-1D2B3C2A4B96}">
      <dgm:prSet/>
      <dgm:spPr/>
      <dgm:t>
        <a:bodyPr/>
        <a:lstStyle/>
        <a:p>
          <a:endParaRPr lang="es-ES" sz="1800">
            <a:latin typeface="Avenir Black"/>
            <a:cs typeface="Avenir Black"/>
          </a:endParaRPr>
        </a:p>
      </dgm:t>
    </dgm:pt>
    <dgm:pt modelId="{54C9372A-4B8F-924E-B1B7-6549855C79C8}" type="sibTrans" cxnId="{76675FD9-9BCC-C246-8CCA-1D2B3C2A4B96}">
      <dgm:prSet/>
      <dgm:spPr/>
      <dgm:t>
        <a:bodyPr/>
        <a:lstStyle/>
        <a:p>
          <a:endParaRPr lang="es-ES" sz="1800">
            <a:latin typeface="Avenir Black"/>
            <a:cs typeface="Avenir Black"/>
          </a:endParaRPr>
        </a:p>
      </dgm:t>
    </dgm:pt>
    <dgm:pt modelId="{D99EA43F-9F42-BB40-A9E3-6612CCA21A14}">
      <dgm:prSet phldrT="[Texto]" custT="1"/>
      <dgm:spPr/>
      <dgm:t>
        <a:bodyPr/>
        <a:lstStyle/>
        <a:p>
          <a:r>
            <a:rPr lang="es-ES_tradnl" sz="1800">
              <a:latin typeface="Avenir Black"/>
              <a:cs typeface="Avenir Black"/>
            </a:rPr>
            <a:t>¿Serán problemas a resolver?</a:t>
          </a:r>
          <a:endParaRPr lang="es-ES" sz="1800" dirty="0">
            <a:latin typeface="Avenir Black"/>
            <a:cs typeface="Avenir Black"/>
          </a:endParaRPr>
        </a:p>
      </dgm:t>
    </dgm:pt>
    <dgm:pt modelId="{1FF7B7D5-74E5-0D42-A1CF-C16EFA6E670B}" type="parTrans" cxnId="{8BD525A2-7930-A941-99EE-624EFA87FE43}">
      <dgm:prSet/>
      <dgm:spPr/>
      <dgm:t>
        <a:bodyPr/>
        <a:lstStyle/>
        <a:p>
          <a:endParaRPr lang="es-ES" sz="1800">
            <a:latin typeface="Avenir Black"/>
            <a:cs typeface="Avenir Black"/>
          </a:endParaRPr>
        </a:p>
      </dgm:t>
    </dgm:pt>
    <dgm:pt modelId="{76D20688-BCBA-A840-9FA3-61F2C2A03379}" type="sibTrans" cxnId="{8BD525A2-7930-A941-99EE-624EFA87FE43}">
      <dgm:prSet/>
      <dgm:spPr/>
      <dgm:t>
        <a:bodyPr/>
        <a:lstStyle/>
        <a:p>
          <a:endParaRPr lang="es-ES" sz="1800">
            <a:latin typeface="Avenir Black"/>
            <a:cs typeface="Avenir Black"/>
          </a:endParaRPr>
        </a:p>
      </dgm:t>
    </dgm:pt>
    <dgm:pt modelId="{6D090565-EEB1-F348-A8A2-30FF7215C11F}">
      <dgm:prSet phldrT="[Texto]" custT="1"/>
      <dgm:spPr/>
      <dgm:t>
        <a:bodyPr/>
        <a:lstStyle/>
        <a:p>
          <a:r>
            <a:rPr lang="es-ES_tradnl" sz="1800" dirty="0">
              <a:latin typeface="Avenir Black"/>
              <a:cs typeface="Avenir Black"/>
            </a:rPr>
            <a:t>¿Serán proyectos que deben realizarse?</a:t>
          </a:r>
          <a:endParaRPr lang="es-ES" sz="1800" dirty="0">
            <a:latin typeface="Avenir Black"/>
            <a:cs typeface="Avenir Black"/>
          </a:endParaRPr>
        </a:p>
      </dgm:t>
    </dgm:pt>
    <dgm:pt modelId="{AD2F1234-3678-5C40-A963-2B6962DF796B}" type="parTrans" cxnId="{88624309-5CF6-2D4A-A2F1-F6B6DF194BC1}">
      <dgm:prSet/>
      <dgm:spPr/>
      <dgm:t>
        <a:bodyPr/>
        <a:lstStyle/>
        <a:p>
          <a:endParaRPr lang="es-ES" sz="1800">
            <a:latin typeface="Avenir Black"/>
            <a:cs typeface="Avenir Black"/>
          </a:endParaRPr>
        </a:p>
      </dgm:t>
    </dgm:pt>
    <dgm:pt modelId="{9A125E83-671F-B640-993F-C50DC60113C0}" type="sibTrans" cxnId="{88624309-5CF6-2D4A-A2F1-F6B6DF194BC1}">
      <dgm:prSet/>
      <dgm:spPr/>
      <dgm:t>
        <a:bodyPr/>
        <a:lstStyle/>
        <a:p>
          <a:endParaRPr lang="es-ES" sz="1800">
            <a:latin typeface="Avenir Black"/>
            <a:cs typeface="Avenir Black"/>
          </a:endParaRPr>
        </a:p>
      </dgm:t>
    </dgm:pt>
    <dgm:pt modelId="{86476CEB-C03B-CC4F-9CF0-8BBAA45334AB}">
      <dgm:prSet phldrT="[Texto]" custT="1"/>
      <dgm:spPr/>
      <dgm:t>
        <a:bodyPr/>
        <a:lstStyle/>
        <a:p>
          <a:r>
            <a:rPr lang="es-ES_tradnl" sz="1800" dirty="0">
              <a:latin typeface="Avenir Black"/>
              <a:cs typeface="Avenir Black"/>
            </a:rPr>
            <a:t>¿Serán investigaciones de terreno? </a:t>
          </a:r>
          <a:endParaRPr lang="es-ES" sz="1800" dirty="0">
            <a:latin typeface="Avenir Black"/>
            <a:cs typeface="Avenir Black"/>
          </a:endParaRPr>
        </a:p>
      </dgm:t>
    </dgm:pt>
    <dgm:pt modelId="{4F1095D1-C963-ED40-87E0-C977EA1E3041}" type="parTrans" cxnId="{D47F6D17-FCB7-A049-B1C3-EE7A5B918BBA}">
      <dgm:prSet/>
      <dgm:spPr/>
      <dgm:t>
        <a:bodyPr/>
        <a:lstStyle/>
        <a:p>
          <a:endParaRPr lang="es-ES" sz="1800">
            <a:latin typeface="Avenir Black"/>
            <a:cs typeface="Avenir Black"/>
          </a:endParaRPr>
        </a:p>
      </dgm:t>
    </dgm:pt>
    <dgm:pt modelId="{31FFC438-9D7B-BC4C-A621-1B8365A3A46A}" type="sibTrans" cxnId="{D47F6D17-FCB7-A049-B1C3-EE7A5B918BBA}">
      <dgm:prSet/>
      <dgm:spPr/>
      <dgm:t>
        <a:bodyPr/>
        <a:lstStyle/>
        <a:p>
          <a:endParaRPr lang="es-ES" sz="1800">
            <a:latin typeface="Avenir Black"/>
            <a:cs typeface="Avenir Black"/>
          </a:endParaRPr>
        </a:p>
      </dgm:t>
    </dgm:pt>
    <dgm:pt modelId="{87D45F56-514E-C04D-BDA7-8DA33DC5D4EE}" type="pres">
      <dgm:prSet presAssocID="{FBE8DCEB-969B-2847-ADC8-5F6E6854CA2B}" presName="cycle" presStyleCnt="0">
        <dgm:presLayoutVars>
          <dgm:dir/>
          <dgm:resizeHandles val="exact"/>
        </dgm:presLayoutVars>
      </dgm:prSet>
      <dgm:spPr/>
      <dgm:t>
        <a:bodyPr/>
        <a:lstStyle/>
        <a:p>
          <a:endParaRPr lang="es-MX"/>
        </a:p>
      </dgm:t>
    </dgm:pt>
    <dgm:pt modelId="{FEE10A30-EDDD-504B-8E66-0C1283452F5F}" type="pres">
      <dgm:prSet presAssocID="{BB28A4AF-AC44-C941-9C1D-6F6030F8A329}" presName="dummy" presStyleCnt="0"/>
      <dgm:spPr/>
    </dgm:pt>
    <dgm:pt modelId="{43CCE9F2-01B0-B64F-AF24-087C9523E33E}" type="pres">
      <dgm:prSet presAssocID="{BB28A4AF-AC44-C941-9C1D-6F6030F8A329}" presName="node" presStyleLbl="revTx" presStyleIdx="0" presStyleCnt="5">
        <dgm:presLayoutVars>
          <dgm:bulletEnabled val="1"/>
        </dgm:presLayoutVars>
      </dgm:prSet>
      <dgm:spPr/>
      <dgm:t>
        <a:bodyPr/>
        <a:lstStyle/>
        <a:p>
          <a:endParaRPr lang="es-MX"/>
        </a:p>
      </dgm:t>
    </dgm:pt>
    <dgm:pt modelId="{D1D8D490-7CD6-CC40-A488-CF6461FA9096}" type="pres">
      <dgm:prSet presAssocID="{F28A2018-141A-F44C-8F7A-F15EAF132F94}" presName="sibTrans" presStyleLbl="node1" presStyleIdx="0" presStyleCnt="5"/>
      <dgm:spPr/>
      <dgm:t>
        <a:bodyPr/>
        <a:lstStyle/>
        <a:p>
          <a:endParaRPr lang="es-MX"/>
        </a:p>
      </dgm:t>
    </dgm:pt>
    <dgm:pt modelId="{0BDE3A56-F298-AD4E-B19F-C2A25A913851}" type="pres">
      <dgm:prSet presAssocID="{E3781B79-DFCF-A54B-ACF3-9037E0CBC2F1}" presName="dummy" presStyleCnt="0"/>
      <dgm:spPr/>
    </dgm:pt>
    <dgm:pt modelId="{1CB6CFB4-8334-5844-92E2-D3FDC5BCC40F}" type="pres">
      <dgm:prSet presAssocID="{E3781B79-DFCF-A54B-ACF3-9037E0CBC2F1}" presName="node" presStyleLbl="revTx" presStyleIdx="1" presStyleCnt="5">
        <dgm:presLayoutVars>
          <dgm:bulletEnabled val="1"/>
        </dgm:presLayoutVars>
      </dgm:prSet>
      <dgm:spPr/>
      <dgm:t>
        <a:bodyPr/>
        <a:lstStyle/>
        <a:p>
          <a:endParaRPr lang="es-MX"/>
        </a:p>
      </dgm:t>
    </dgm:pt>
    <dgm:pt modelId="{D0FEAE60-6D0E-B641-B860-9C80B7BFB0E5}" type="pres">
      <dgm:prSet presAssocID="{54C9372A-4B8F-924E-B1B7-6549855C79C8}" presName="sibTrans" presStyleLbl="node1" presStyleIdx="1" presStyleCnt="5"/>
      <dgm:spPr/>
      <dgm:t>
        <a:bodyPr/>
        <a:lstStyle/>
        <a:p>
          <a:endParaRPr lang="es-MX"/>
        </a:p>
      </dgm:t>
    </dgm:pt>
    <dgm:pt modelId="{89C8D70E-844B-BF40-AEB1-176C1633D99C}" type="pres">
      <dgm:prSet presAssocID="{D99EA43F-9F42-BB40-A9E3-6612CCA21A14}" presName="dummy" presStyleCnt="0"/>
      <dgm:spPr/>
    </dgm:pt>
    <dgm:pt modelId="{E6035A5F-2856-2F47-85F4-0AF8FF679849}" type="pres">
      <dgm:prSet presAssocID="{D99EA43F-9F42-BB40-A9E3-6612CCA21A14}" presName="node" presStyleLbl="revTx" presStyleIdx="2" presStyleCnt="5">
        <dgm:presLayoutVars>
          <dgm:bulletEnabled val="1"/>
        </dgm:presLayoutVars>
      </dgm:prSet>
      <dgm:spPr/>
      <dgm:t>
        <a:bodyPr/>
        <a:lstStyle/>
        <a:p>
          <a:endParaRPr lang="es-MX"/>
        </a:p>
      </dgm:t>
    </dgm:pt>
    <dgm:pt modelId="{A218E241-2084-1C4C-91D9-ACC50F0B6D78}" type="pres">
      <dgm:prSet presAssocID="{76D20688-BCBA-A840-9FA3-61F2C2A03379}" presName="sibTrans" presStyleLbl="node1" presStyleIdx="2" presStyleCnt="5"/>
      <dgm:spPr/>
      <dgm:t>
        <a:bodyPr/>
        <a:lstStyle/>
        <a:p>
          <a:endParaRPr lang="es-MX"/>
        </a:p>
      </dgm:t>
    </dgm:pt>
    <dgm:pt modelId="{05019FE5-6007-884B-94A5-C88319D6D489}" type="pres">
      <dgm:prSet presAssocID="{86476CEB-C03B-CC4F-9CF0-8BBAA45334AB}" presName="dummy" presStyleCnt="0"/>
      <dgm:spPr/>
    </dgm:pt>
    <dgm:pt modelId="{951E1299-7D28-D047-9100-08D4A9C08E08}" type="pres">
      <dgm:prSet presAssocID="{86476CEB-C03B-CC4F-9CF0-8BBAA45334AB}" presName="node" presStyleLbl="revTx" presStyleIdx="3" presStyleCnt="5" custScaleX="133888">
        <dgm:presLayoutVars>
          <dgm:bulletEnabled val="1"/>
        </dgm:presLayoutVars>
      </dgm:prSet>
      <dgm:spPr/>
      <dgm:t>
        <a:bodyPr/>
        <a:lstStyle/>
        <a:p>
          <a:endParaRPr lang="es-MX"/>
        </a:p>
      </dgm:t>
    </dgm:pt>
    <dgm:pt modelId="{166728F9-FA65-6842-92C4-0608516C27B9}" type="pres">
      <dgm:prSet presAssocID="{31FFC438-9D7B-BC4C-A621-1B8365A3A46A}" presName="sibTrans" presStyleLbl="node1" presStyleIdx="3" presStyleCnt="5"/>
      <dgm:spPr/>
      <dgm:t>
        <a:bodyPr/>
        <a:lstStyle/>
        <a:p>
          <a:endParaRPr lang="es-MX"/>
        </a:p>
      </dgm:t>
    </dgm:pt>
    <dgm:pt modelId="{D6126B04-4398-ED44-AA8E-DE97A4DAD7C1}" type="pres">
      <dgm:prSet presAssocID="{6D090565-EEB1-F348-A8A2-30FF7215C11F}" presName="dummy" presStyleCnt="0"/>
      <dgm:spPr/>
    </dgm:pt>
    <dgm:pt modelId="{433F9F1E-5346-A549-ADA1-0AE07F4E458D}" type="pres">
      <dgm:prSet presAssocID="{6D090565-EEB1-F348-A8A2-30FF7215C11F}" presName="node" presStyleLbl="revTx" presStyleIdx="4" presStyleCnt="5">
        <dgm:presLayoutVars>
          <dgm:bulletEnabled val="1"/>
        </dgm:presLayoutVars>
      </dgm:prSet>
      <dgm:spPr/>
      <dgm:t>
        <a:bodyPr/>
        <a:lstStyle/>
        <a:p>
          <a:endParaRPr lang="es-MX"/>
        </a:p>
      </dgm:t>
    </dgm:pt>
    <dgm:pt modelId="{5A3CF433-7BC7-894F-B2D7-EB18512CD21D}" type="pres">
      <dgm:prSet presAssocID="{9A125E83-671F-B640-993F-C50DC60113C0}" presName="sibTrans" presStyleLbl="node1" presStyleIdx="4" presStyleCnt="5"/>
      <dgm:spPr/>
      <dgm:t>
        <a:bodyPr/>
        <a:lstStyle/>
        <a:p>
          <a:endParaRPr lang="es-MX"/>
        </a:p>
      </dgm:t>
    </dgm:pt>
  </dgm:ptLst>
  <dgm:cxnLst>
    <dgm:cxn modelId="{8BD525A2-7930-A941-99EE-624EFA87FE43}" srcId="{FBE8DCEB-969B-2847-ADC8-5F6E6854CA2B}" destId="{D99EA43F-9F42-BB40-A9E3-6612CCA21A14}" srcOrd="2" destOrd="0" parTransId="{1FF7B7D5-74E5-0D42-A1CF-C16EFA6E670B}" sibTransId="{76D20688-BCBA-A840-9FA3-61F2C2A03379}"/>
    <dgm:cxn modelId="{000B43DC-DC66-EF43-B6DC-36BAAF02E5AC}" type="presOf" srcId="{6D090565-EEB1-F348-A8A2-30FF7215C11F}" destId="{433F9F1E-5346-A549-ADA1-0AE07F4E458D}" srcOrd="0" destOrd="0" presId="urn:microsoft.com/office/officeart/2005/8/layout/cycle1"/>
    <dgm:cxn modelId="{9AEC9D01-6CD6-F947-A43F-4FD9ED3DAF49}" type="presOf" srcId="{FBE8DCEB-969B-2847-ADC8-5F6E6854CA2B}" destId="{87D45F56-514E-C04D-BDA7-8DA33DC5D4EE}" srcOrd="0" destOrd="0" presId="urn:microsoft.com/office/officeart/2005/8/layout/cycle1"/>
    <dgm:cxn modelId="{FF9A089C-FB89-7A4D-8D53-97166B360CA8}" srcId="{FBE8DCEB-969B-2847-ADC8-5F6E6854CA2B}" destId="{BB28A4AF-AC44-C941-9C1D-6F6030F8A329}" srcOrd="0" destOrd="0" parTransId="{ACD63D22-12C9-9846-B201-2ED80AA5B043}" sibTransId="{F28A2018-141A-F44C-8F7A-F15EAF132F94}"/>
    <dgm:cxn modelId="{76675FD9-9BCC-C246-8CCA-1D2B3C2A4B96}" srcId="{FBE8DCEB-969B-2847-ADC8-5F6E6854CA2B}" destId="{E3781B79-DFCF-A54B-ACF3-9037E0CBC2F1}" srcOrd="1" destOrd="0" parTransId="{E4E71469-B02B-8345-8BCE-7930702719C6}" sibTransId="{54C9372A-4B8F-924E-B1B7-6549855C79C8}"/>
    <dgm:cxn modelId="{8EF384B8-004C-BE43-9C29-12BDB52D37EA}" type="presOf" srcId="{BB28A4AF-AC44-C941-9C1D-6F6030F8A329}" destId="{43CCE9F2-01B0-B64F-AF24-087C9523E33E}" srcOrd="0" destOrd="0" presId="urn:microsoft.com/office/officeart/2005/8/layout/cycle1"/>
    <dgm:cxn modelId="{2608DCAB-C3C1-0140-A927-78F2516CFD13}" type="presOf" srcId="{54C9372A-4B8F-924E-B1B7-6549855C79C8}" destId="{D0FEAE60-6D0E-B641-B860-9C80B7BFB0E5}" srcOrd="0" destOrd="0" presId="urn:microsoft.com/office/officeart/2005/8/layout/cycle1"/>
    <dgm:cxn modelId="{46ACD5BF-7FC4-E440-879C-6E2B67623D60}" type="presOf" srcId="{9A125E83-671F-B640-993F-C50DC60113C0}" destId="{5A3CF433-7BC7-894F-B2D7-EB18512CD21D}" srcOrd="0" destOrd="0" presId="urn:microsoft.com/office/officeart/2005/8/layout/cycle1"/>
    <dgm:cxn modelId="{85DF4C34-C7DC-C14D-9873-A647FAB609A9}" type="presOf" srcId="{D99EA43F-9F42-BB40-A9E3-6612CCA21A14}" destId="{E6035A5F-2856-2F47-85F4-0AF8FF679849}" srcOrd="0" destOrd="0" presId="urn:microsoft.com/office/officeart/2005/8/layout/cycle1"/>
    <dgm:cxn modelId="{113D0DCE-3F7C-E543-B7EF-27D882FA5728}" type="presOf" srcId="{76D20688-BCBA-A840-9FA3-61F2C2A03379}" destId="{A218E241-2084-1C4C-91D9-ACC50F0B6D78}" srcOrd="0" destOrd="0" presId="urn:microsoft.com/office/officeart/2005/8/layout/cycle1"/>
    <dgm:cxn modelId="{B6EEECEB-4409-1D4F-A490-49683F513DB4}" type="presOf" srcId="{86476CEB-C03B-CC4F-9CF0-8BBAA45334AB}" destId="{951E1299-7D28-D047-9100-08D4A9C08E08}" srcOrd="0" destOrd="0" presId="urn:microsoft.com/office/officeart/2005/8/layout/cycle1"/>
    <dgm:cxn modelId="{165526F7-3663-C04A-B47E-ECE3A8031B44}" type="presOf" srcId="{F28A2018-141A-F44C-8F7A-F15EAF132F94}" destId="{D1D8D490-7CD6-CC40-A488-CF6461FA9096}" srcOrd="0" destOrd="0" presId="urn:microsoft.com/office/officeart/2005/8/layout/cycle1"/>
    <dgm:cxn modelId="{D47F6D17-FCB7-A049-B1C3-EE7A5B918BBA}" srcId="{FBE8DCEB-969B-2847-ADC8-5F6E6854CA2B}" destId="{86476CEB-C03B-CC4F-9CF0-8BBAA45334AB}" srcOrd="3" destOrd="0" parTransId="{4F1095D1-C963-ED40-87E0-C977EA1E3041}" sibTransId="{31FFC438-9D7B-BC4C-A621-1B8365A3A46A}"/>
    <dgm:cxn modelId="{157ABBB1-7E27-A34A-8B2A-11C2AD1FF75B}" type="presOf" srcId="{E3781B79-DFCF-A54B-ACF3-9037E0CBC2F1}" destId="{1CB6CFB4-8334-5844-92E2-D3FDC5BCC40F}" srcOrd="0" destOrd="0" presId="urn:microsoft.com/office/officeart/2005/8/layout/cycle1"/>
    <dgm:cxn modelId="{88624309-5CF6-2D4A-A2F1-F6B6DF194BC1}" srcId="{FBE8DCEB-969B-2847-ADC8-5F6E6854CA2B}" destId="{6D090565-EEB1-F348-A8A2-30FF7215C11F}" srcOrd="4" destOrd="0" parTransId="{AD2F1234-3678-5C40-A963-2B6962DF796B}" sibTransId="{9A125E83-671F-B640-993F-C50DC60113C0}"/>
    <dgm:cxn modelId="{718B5327-1D99-5141-B463-1DB051DE9347}" type="presOf" srcId="{31FFC438-9D7B-BC4C-A621-1B8365A3A46A}" destId="{166728F9-FA65-6842-92C4-0608516C27B9}" srcOrd="0" destOrd="0" presId="urn:microsoft.com/office/officeart/2005/8/layout/cycle1"/>
    <dgm:cxn modelId="{0850977B-8D65-0E46-9102-02CF1D2D350C}" type="presParOf" srcId="{87D45F56-514E-C04D-BDA7-8DA33DC5D4EE}" destId="{FEE10A30-EDDD-504B-8E66-0C1283452F5F}" srcOrd="0" destOrd="0" presId="urn:microsoft.com/office/officeart/2005/8/layout/cycle1"/>
    <dgm:cxn modelId="{0353E040-D829-9B4F-80C4-6F1AE8F46AC3}" type="presParOf" srcId="{87D45F56-514E-C04D-BDA7-8DA33DC5D4EE}" destId="{43CCE9F2-01B0-B64F-AF24-087C9523E33E}" srcOrd="1" destOrd="0" presId="urn:microsoft.com/office/officeart/2005/8/layout/cycle1"/>
    <dgm:cxn modelId="{D08CACFE-BA96-3149-B270-B569891F782A}" type="presParOf" srcId="{87D45F56-514E-C04D-BDA7-8DA33DC5D4EE}" destId="{D1D8D490-7CD6-CC40-A488-CF6461FA9096}" srcOrd="2" destOrd="0" presId="urn:microsoft.com/office/officeart/2005/8/layout/cycle1"/>
    <dgm:cxn modelId="{2FF41234-8324-3D44-9A5F-DB73D7AECFBC}" type="presParOf" srcId="{87D45F56-514E-C04D-BDA7-8DA33DC5D4EE}" destId="{0BDE3A56-F298-AD4E-B19F-C2A25A913851}" srcOrd="3" destOrd="0" presId="urn:microsoft.com/office/officeart/2005/8/layout/cycle1"/>
    <dgm:cxn modelId="{F6A27501-6721-6244-B2AA-F0D85DAB7F8F}" type="presParOf" srcId="{87D45F56-514E-C04D-BDA7-8DA33DC5D4EE}" destId="{1CB6CFB4-8334-5844-92E2-D3FDC5BCC40F}" srcOrd="4" destOrd="0" presId="urn:microsoft.com/office/officeart/2005/8/layout/cycle1"/>
    <dgm:cxn modelId="{9B7CF670-966E-9644-AA96-FA9F684F811C}" type="presParOf" srcId="{87D45F56-514E-C04D-BDA7-8DA33DC5D4EE}" destId="{D0FEAE60-6D0E-B641-B860-9C80B7BFB0E5}" srcOrd="5" destOrd="0" presId="urn:microsoft.com/office/officeart/2005/8/layout/cycle1"/>
    <dgm:cxn modelId="{29B79776-A91A-DC4A-8221-75AB3CF89A02}" type="presParOf" srcId="{87D45F56-514E-C04D-BDA7-8DA33DC5D4EE}" destId="{89C8D70E-844B-BF40-AEB1-176C1633D99C}" srcOrd="6" destOrd="0" presId="urn:microsoft.com/office/officeart/2005/8/layout/cycle1"/>
    <dgm:cxn modelId="{5F9056AB-A081-E042-95E5-BAB26F7FC0E8}" type="presParOf" srcId="{87D45F56-514E-C04D-BDA7-8DA33DC5D4EE}" destId="{E6035A5F-2856-2F47-85F4-0AF8FF679849}" srcOrd="7" destOrd="0" presId="urn:microsoft.com/office/officeart/2005/8/layout/cycle1"/>
    <dgm:cxn modelId="{DC277656-C1C9-0446-9F64-0AAF24DD4869}" type="presParOf" srcId="{87D45F56-514E-C04D-BDA7-8DA33DC5D4EE}" destId="{A218E241-2084-1C4C-91D9-ACC50F0B6D78}" srcOrd="8" destOrd="0" presId="urn:microsoft.com/office/officeart/2005/8/layout/cycle1"/>
    <dgm:cxn modelId="{9B074B01-C0C9-4F45-8F57-FBA2489AE505}" type="presParOf" srcId="{87D45F56-514E-C04D-BDA7-8DA33DC5D4EE}" destId="{05019FE5-6007-884B-94A5-C88319D6D489}" srcOrd="9" destOrd="0" presId="urn:microsoft.com/office/officeart/2005/8/layout/cycle1"/>
    <dgm:cxn modelId="{51D09F59-2ED2-5449-9EAA-CC2EDB6C377F}" type="presParOf" srcId="{87D45F56-514E-C04D-BDA7-8DA33DC5D4EE}" destId="{951E1299-7D28-D047-9100-08D4A9C08E08}" srcOrd="10" destOrd="0" presId="urn:microsoft.com/office/officeart/2005/8/layout/cycle1"/>
    <dgm:cxn modelId="{BAEDC8DA-37D1-FA4E-AB6B-7414D6CCEC16}" type="presParOf" srcId="{87D45F56-514E-C04D-BDA7-8DA33DC5D4EE}" destId="{166728F9-FA65-6842-92C4-0608516C27B9}" srcOrd="11" destOrd="0" presId="urn:microsoft.com/office/officeart/2005/8/layout/cycle1"/>
    <dgm:cxn modelId="{B48795BA-C33C-8A46-ADAA-3AD2107C7219}" type="presParOf" srcId="{87D45F56-514E-C04D-BDA7-8DA33DC5D4EE}" destId="{D6126B04-4398-ED44-AA8E-DE97A4DAD7C1}" srcOrd="12" destOrd="0" presId="urn:microsoft.com/office/officeart/2005/8/layout/cycle1"/>
    <dgm:cxn modelId="{C9492159-71EB-0549-A189-C823AF312BBC}" type="presParOf" srcId="{87D45F56-514E-C04D-BDA7-8DA33DC5D4EE}" destId="{433F9F1E-5346-A549-ADA1-0AE07F4E458D}" srcOrd="13" destOrd="0" presId="urn:microsoft.com/office/officeart/2005/8/layout/cycle1"/>
    <dgm:cxn modelId="{78635FA8-78C4-B647-82CF-372F3EB0BD3A}" type="presParOf" srcId="{87D45F56-514E-C04D-BDA7-8DA33DC5D4EE}" destId="{5A3CF433-7BC7-894F-B2D7-EB18512CD21D}"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0A236-EA35-4444-990C-E75C897D8CE2}">
      <dsp:nvSpPr>
        <dsp:cNvPr id="0" name=""/>
        <dsp:cNvSpPr/>
      </dsp:nvSpPr>
      <dsp:spPr>
        <a:xfrm>
          <a:off x="0" y="0"/>
          <a:ext cx="8919405" cy="1735732"/>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_tradnl" sz="2400" b="1" kern="1200" dirty="0">
              <a:solidFill>
                <a:schemeClr val="tx1"/>
              </a:solidFill>
              <a:latin typeface="Avenir Medium"/>
              <a:cs typeface="Avenir Medium"/>
            </a:rPr>
            <a:t>En un contexto de formación basado en el desarrollo de competencias es preciso respetar el principio que es necesario volver mas de una vez a la revisión de una competencia dada. </a:t>
          </a:r>
        </a:p>
      </dsp:txBody>
      <dsp:txXfrm>
        <a:off x="50838" y="50838"/>
        <a:ext cx="8817729" cy="1634056"/>
      </dsp:txXfrm>
    </dsp:sp>
    <dsp:sp modelId="{3308D6E5-6FA7-964D-8ED4-A5B4A9EC07BB}">
      <dsp:nvSpPr>
        <dsp:cNvPr id="0" name=""/>
        <dsp:cNvSpPr/>
      </dsp:nvSpPr>
      <dsp:spPr>
        <a:xfrm>
          <a:off x="8627" y="1887450"/>
          <a:ext cx="8911029" cy="1533115"/>
        </a:xfrm>
        <a:prstGeom prst="roundRect">
          <a:avLst>
            <a:gd name="adj" fmla="val 1000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_tradnl" sz="2400" b="1" kern="1200" dirty="0">
              <a:solidFill>
                <a:schemeClr val="tx1"/>
              </a:solidFill>
              <a:latin typeface="Avenir Medium"/>
              <a:cs typeface="Avenir Medium"/>
            </a:rPr>
            <a:t>Entonces conviene determinar, a partir de todas las competencias, aquellas que serán objeto de aprendizaje del programa.  Este orden no puede ser establecido sino sobre la base de dos criterios: </a:t>
          </a:r>
        </a:p>
      </dsp:txBody>
      <dsp:txXfrm>
        <a:off x="53530" y="1932353"/>
        <a:ext cx="8821223" cy="1443309"/>
      </dsp:txXfrm>
    </dsp:sp>
    <dsp:sp modelId="{E6CE9E03-105A-DF4C-BD11-0ED8EE38BFFE}">
      <dsp:nvSpPr>
        <dsp:cNvPr id="0" name=""/>
        <dsp:cNvSpPr/>
      </dsp:nvSpPr>
      <dsp:spPr>
        <a:xfrm>
          <a:off x="8627" y="3570707"/>
          <a:ext cx="4363873" cy="1533115"/>
        </a:xfrm>
        <a:prstGeom prst="roundRect">
          <a:avLst>
            <a:gd name="adj" fmla="val 10000"/>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_tradnl" sz="2400" b="1" kern="1200" dirty="0">
              <a:solidFill>
                <a:schemeClr val="tx1"/>
              </a:solidFill>
              <a:latin typeface="Avenir Medium"/>
              <a:cs typeface="Avenir Medium"/>
            </a:rPr>
            <a:t>La dinámica del desarrollo de cada competencia </a:t>
          </a:r>
        </a:p>
      </dsp:txBody>
      <dsp:txXfrm>
        <a:off x="53530" y="3615610"/>
        <a:ext cx="4274067" cy="1443309"/>
      </dsp:txXfrm>
    </dsp:sp>
    <dsp:sp modelId="{D62DD2E1-8074-C64E-93F2-574140627C29}">
      <dsp:nvSpPr>
        <dsp:cNvPr id="0" name=""/>
        <dsp:cNvSpPr/>
      </dsp:nvSpPr>
      <dsp:spPr>
        <a:xfrm>
          <a:off x="4555783" y="3570707"/>
          <a:ext cx="4363873" cy="1533115"/>
        </a:xfrm>
        <a:prstGeom prst="roundRect">
          <a:avLst>
            <a:gd name="adj" fmla="val 10000"/>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_tradnl" sz="2400" b="1" kern="1200" dirty="0">
              <a:solidFill>
                <a:schemeClr val="tx1"/>
              </a:solidFill>
              <a:latin typeface="Avenir Medium"/>
              <a:cs typeface="Avenir Medium"/>
            </a:rPr>
            <a:t>Los lazos de complementariedad de cada competencia con las otras competencias.</a:t>
          </a:r>
        </a:p>
      </dsp:txBody>
      <dsp:txXfrm>
        <a:off x="4600686" y="3615610"/>
        <a:ext cx="4274067" cy="1443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64B74-1EA1-7F4F-BC9E-BFE7655E6544}">
      <dsp:nvSpPr>
        <dsp:cNvPr id="0" name=""/>
        <dsp:cNvSpPr/>
      </dsp:nvSpPr>
      <dsp:spPr>
        <a:xfrm>
          <a:off x="486544" y="921490"/>
          <a:ext cx="6465859" cy="3341516"/>
        </a:xfrm>
        <a:prstGeom prst="rect">
          <a:avLst/>
        </a:prstGeom>
        <a:solidFill>
          <a:schemeClr val="accent3">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7EBE457-803B-8248-93D0-EFB2BC4EA02F}">
      <dsp:nvSpPr>
        <dsp:cNvPr id="0" name=""/>
        <dsp:cNvSpPr/>
      </dsp:nvSpPr>
      <dsp:spPr>
        <a:xfrm>
          <a:off x="862114" y="1438527"/>
          <a:ext cx="3002536" cy="2858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1066800">
            <a:lnSpc>
              <a:spcPct val="90000"/>
            </a:lnSpc>
            <a:spcBef>
              <a:spcPct val="0"/>
            </a:spcBef>
            <a:spcAft>
              <a:spcPct val="35000"/>
            </a:spcAft>
          </a:pPr>
          <a:r>
            <a:rPr lang="es-ES_tradnl" sz="2400" b="0" kern="1200" dirty="0">
              <a:latin typeface="Times New Roman" panose="02020603050405020304" pitchFamily="18" charset="0"/>
              <a:cs typeface="Times New Roman" panose="02020603050405020304" pitchFamily="18" charset="0"/>
            </a:rPr>
            <a:t>La cuestión de la complementariedad horizontal: las relaciones de complementariedad de las competencias integradas en un semestre dado. </a:t>
          </a:r>
          <a:endParaRPr lang="es-ES" sz="2400" b="0" kern="1200" dirty="0">
            <a:latin typeface="Times New Roman" panose="02020603050405020304" pitchFamily="18" charset="0"/>
            <a:cs typeface="Times New Roman" panose="02020603050405020304" pitchFamily="18" charset="0"/>
          </a:endParaRPr>
        </a:p>
      </dsp:txBody>
      <dsp:txXfrm>
        <a:off x="862114" y="1438527"/>
        <a:ext cx="3002536" cy="2858626"/>
      </dsp:txXfrm>
    </dsp:sp>
    <dsp:sp modelId="{F31F1B65-04CF-F142-A3D2-8036E0AF4912}">
      <dsp:nvSpPr>
        <dsp:cNvPr id="0" name=""/>
        <dsp:cNvSpPr/>
      </dsp:nvSpPr>
      <dsp:spPr>
        <a:xfrm>
          <a:off x="3931539" y="1438527"/>
          <a:ext cx="3002536" cy="2858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1066800">
            <a:lnSpc>
              <a:spcPct val="90000"/>
            </a:lnSpc>
            <a:spcBef>
              <a:spcPct val="0"/>
            </a:spcBef>
            <a:spcAft>
              <a:spcPct val="35000"/>
            </a:spcAft>
          </a:pPr>
          <a:r>
            <a:rPr lang="es-ES_tradnl" sz="2400" kern="1200" dirty="0">
              <a:latin typeface="Times New Roman" panose="02020603050405020304" pitchFamily="18" charset="0"/>
              <a:cs typeface="Times New Roman" panose="02020603050405020304" pitchFamily="18" charset="0"/>
            </a:rPr>
            <a:t>La continuidad vertical: el desarrollo continuo de las competencias durante la duración formación.</a:t>
          </a:r>
          <a:endParaRPr lang="es-ES" sz="2400" kern="1200" dirty="0">
            <a:latin typeface="Times New Roman" panose="02020603050405020304" pitchFamily="18" charset="0"/>
            <a:cs typeface="Times New Roman" panose="02020603050405020304" pitchFamily="18" charset="0"/>
          </a:endParaRPr>
        </a:p>
      </dsp:txBody>
      <dsp:txXfrm>
        <a:off x="3931539" y="1438527"/>
        <a:ext cx="3002536" cy="2858626"/>
      </dsp:txXfrm>
    </dsp:sp>
    <dsp:sp modelId="{7D3AC4AF-638C-6F43-9335-AA3D7A9379AB}">
      <dsp:nvSpPr>
        <dsp:cNvPr id="0" name=""/>
        <dsp:cNvSpPr/>
      </dsp:nvSpPr>
      <dsp:spPr>
        <a:xfrm>
          <a:off x="0" y="379022"/>
          <a:ext cx="1263443" cy="1263443"/>
        </a:xfrm>
        <a:prstGeom prst="plus">
          <a:avLst>
            <a:gd name="adj" fmla="val 32810"/>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w="6350" cap="flat" cmpd="sng" algn="in">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97CEC9E-4DFB-1548-87EE-8802E1E3937E}">
      <dsp:nvSpPr>
        <dsp:cNvPr id="0" name=""/>
        <dsp:cNvSpPr/>
      </dsp:nvSpPr>
      <dsp:spPr>
        <a:xfrm>
          <a:off x="6242898" y="833387"/>
          <a:ext cx="1189123" cy="407502"/>
        </a:xfrm>
        <a:prstGeom prst="rect">
          <a:avLst/>
        </a:prstGeom>
        <a:gradFill rotWithShape="0">
          <a:gsLst>
            <a:gs pos="0">
              <a:schemeClr val="accent3">
                <a:hueOff val="7294017"/>
                <a:satOff val="-22680"/>
                <a:lumOff val="5293"/>
                <a:alphaOff val="0"/>
                <a:tint val="94000"/>
                <a:satMod val="103000"/>
                <a:lumMod val="102000"/>
              </a:schemeClr>
            </a:gs>
            <a:gs pos="50000">
              <a:schemeClr val="accent3">
                <a:hueOff val="7294017"/>
                <a:satOff val="-22680"/>
                <a:lumOff val="5293"/>
                <a:alphaOff val="0"/>
                <a:shade val="100000"/>
                <a:satMod val="110000"/>
                <a:lumMod val="100000"/>
              </a:schemeClr>
            </a:gs>
            <a:gs pos="100000">
              <a:schemeClr val="accent3">
                <a:hueOff val="7294017"/>
                <a:satOff val="-22680"/>
                <a:lumOff val="5293"/>
                <a:alphaOff val="0"/>
                <a:shade val="78000"/>
                <a:satMod val="120000"/>
                <a:lumMod val="99000"/>
              </a:schemeClr>
            </a:gs>
          </a:gsLst>
          <a:lin ang="5400000" scaled="0"/>
        </a:gradFill>
        <a:ln w="6350" cap="flat" cmpd="sng" algn="in">
          <a:solidFill>
            <a:schemeClr val="accent3">
              <a:hueOff val="7294017"/>
              <a:satOff val="-22680"/>
              <a:lumOff val="5293"/>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347D33E-4EE3-4442-8327-A26A4476A163}">
      <dsp:nvSpPr>
        <dsp:cNvPr id="0" name=""/>
        <dsp:cNvSpPr/>
      </dsp:nvSpPr>
      <dsp:spPr>
        <a:xfrm>
          <a:off x="3901811" y="1444640"/>
          <a:ext cx="743" cy="2730263"/>
        </a:xfrm>
        <a:prstGeom prst="line">
          <a:avLst/>
        </a:prstGeom>
        <a:noFill/>
        <a:ln w="6350" cap="flat" cmpd="sng" algn="in">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36160-D525-1449-9043-DA249717EC9B}">
      <dsp:nvSpPr>
        <dsp:cNvPr id="0" name=""/>
        <dsp:cNvSpPr/>
      </dsp:nvSpPr>
      <dsp:spPr>
        <a:xfrm rot="16200000">
          <a:off x="2290644" y="1853457"/>
          <a:ext cx="4552788" cy="3151069"/>
        </a:xfrm>
        <a:prstGeom prst="round2SameRect">
          <a:avLst>
            <a:gd name="adj1" fmla="val 16670"/>
            <a:gd name="adj2" fmla="val 0"/>
          </a:avLst>
        </a:prstGeom>
        <a:solidFill>
          <a:schemeClr val="accent4">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76200" tIns="127000" rIns="114300" bIns="127000" numCol="1" spcCol="1270" anchor="t" anchorCtr="0">
          <a:noAutofit/>
        </a:bodyPr>
        <a:lstStyle/>
        <a:p>
          <a:pPr lvl="0" algn="l" defTabSz="889000" rtl="0">
            <a:lnSpc>
              <a:spcPct val="90000"/>
            </a:lnSpc>
            <a:spcBef>
              <a:spcPct val="0"/>
            </a:spcBef>
            <a:spcAft>
              <a:spcPct val="35000"/>
            </a:spcAft>
          </a:pPr>
          <a:r>
            <a:rPr lang="es-ES_tradnl" sz="2000" b="1" kern="1200" dirty="0">
              <a:latin typeface="Times New Roman" panose="02020603050405020304" pitchFamily="18" charset="0"/>
              <a:cs typeface="Times New Roman" panose="02020603050405020304" pitchFamily="18" charset="0"/>
            </a:rPr>
            <a:t>En esta fase en la elaboración del programa, los docentes pueden estimar que ya han tomado  todas las decisiones relativas no solo al contenido de aprendizajes del programa, si no también respecto de su evolución, todo lo cual esta centrado de manera continuada sobre el estudiante.</a:t>
          </a:r>
        </a:p>
      </dsp:txBody>
      <dsp:txXfrm rot="5400000">
        <a:off x="3145353" y="1306448"/>
        <a:ext cx="2997219" cy="4245088"/>
      </dsp:txXfrm>
    </dsp:sp>
    <dsp:sp modelId="{F65F1A04-DF68-2F4D-B70A-8E070180C2EA}">
      <dsp:nvSpPr>
        <dsp:cNvPr id="0" name=""/>
        <dsp:cNvSpPr/>
      </dsp:nvSpPr>
      <dsp:spPr>
        <a:xfrm rot="5400000">
          <a:off x="5485786" y="1862402"/>
          <a:ext cx="4446795" cy="3133178"/>
        </a:xfrm>
        <a:prstGeom prst="round2SameRect">
          <a:avLst>
            <a:gd name="adj1" fmla="val 16670"/>
            <a:gd name="adj2" fmla="val 0"/>
          </a:avLst>
        </a:prstGeom>
        <a:solidFill>
          <a:schemeClr val="accent4">
            <a:tint val="50000"/>
            <a:hueOff val="-6705281"/>
            <a:satOff val="45219"/>
            <a:lumOff val="15939"/>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14300" tIns="127000" rIns="76200" bIns="127000" numCol="1" spcCol="1270" anchor="t" anchorCtr="0">
          <a:noAutofit/>
        </a:bodyPr>
        <a:lstStyle/>
        <a:p>
          <a:pPr lvl="0" algn="l" defTabSz="889000" rtl="0">
            <a:lnSpc>
              <a:spcPct val="90000"/>
            </a:lnSpc>
            <a:spcBef>
              <a:spcPct val="0"/>
            </a:spcBef>
            <a:spcAft>
              <a:spcPct val="35000"/>
            </a:spcAft>
          </a:pPr>
          <a:r>
            <a:rPr lang="es-ES_tradnl" sz="2000" b="1" kern="1200" dirty="0">
              <a:latin typeface="Times New Roman" panose="02020603050405020304" pitchFamily="18" charset="0"/>
              <a:cs typeface="Times New Roman" panose="02020603050405020304" pitchFamily="18" charset="0"/>
            </a:rPr>
            <a:t>Es necesario ir más allá de la elección de una o algunas metodologías y comprometerse con precisar la naturaleza y duración del aprendizaje. </a:t>
          </a:r>
        </a:p>
      </dsp:txBody>
      <dsp:txXfrm rot="-5400000">
        <a:off x="6142595" y="1358571"/>
        <a:ext cx="2980201" cy="4140841"/>
      </dsp:txXfrm>
    </dsp:sp>
    <dsp:sp modelId="{6D30A6F4-8951-DD44-B311-8DEBF16A6C97}">
      <dsp:nvSpPr>
        <dsp:cNvPr id="0" name=""/>
        <dsp:cNvSpPr/>
      </dsp:nvSpPr>
      <dsp:spPr>
        <a:xfrm>
          <a:off x="4877718" y="-145786"/>
          <a:ext cx="2816719" cy="2816582"/>
        </a:xfrm>
        <a:prstGeom prst="circularArrow">
          <a:avLst>
            <a:gd name="adj1" fmla="val 12500"/>
            <a:gd name="adj2" fmla="val 1142322"/>
            <a:gd name="adj3" fmla="val 20457678"/>
            <a:gd name="adj4" fmla="val 10800000"/>
            <a:gd name="adj5" fmla="val 1250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4A4183E-2DBD-2C41-9B25-A885ECD31E93}">
      <dsp:nvSpPr>
        <dsp:cNvPr id="0" name=""/>
        <dsp:cNvSpPr/>
      </dsp:nvSpPr>
      <dsp:spPr>
        <a:xfrm rot="10800000">
          <a:off x="4853494" y="4041421"/>
          <a:ext cx="2816719" cy="2816582"/>
        </a:xfrm>
        <a:prstGeom prst="circularArrow">
          <a:avLst>
            <a:gd name="adj1" fmla="val 12500"/>
            <a:gd name="adj2" fmla="val 1142322"/>
            <a:gd name="adj3" fmla="val 20457678"/>
            <a:gd name="adj4" fmla="val 10800000"/>
            <a:gd name="adj5" fmla="val 12500"/>
          </a:avLst>
        </a:prstGeom>
        <a:gradFill rotWithShape="0">
          <a:gsLst>
            <a:gs pos="0">
              <a:schemeClr val="accent4">
                <a:hueOff val="-6261299"/>
                <a:satOff val="43845"/>
                <a:lumOff val="10589"/>
                <a:alphaOff val="0"/>
                <a:tint val="94000"/>
                <a:satMod val="103000"/>
                <a:lumMod val="102000"/>
              </a:schemeClr>
            </a:gs>
            <a:gs pos="50000">
              <a:schemeClr val="accent4">
                <a:hueOff val="-6261299"/>
                <a:satOff val="43845"/>
                <a:lumOff val="10589"/>
                <a:alphaOff val="0"/>
                <a:shade val="100000"/>
                <a:satMod val="110000"/>
                <a:lumMod val="100000"/>
              </a:schemeClr>
            </a:gs>
            <a:gs pos="100000">
              <a:schemeClr val="accent4">
                <a:hueOff val="-6261299"/>
                <a:satOff val="43845"/>
                <a:lumOff val="10589"/>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CE9F2-01B0-B64F-AF24-087C9523E33E}">
      <dsp:nvSpPr>
        <dsp:cNvPr id="0" name=""/>
        <dsp:cNvSpPr/>
      </dsp:nvSpPr>
      <dsp:spPr>
        <a:xfrm>
          <a:off x="5599381" y="41762"/>
          <a:ext cx="1418438" cy="1418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_tradnl" sz="1800" kern="1200" dirty="0">
              <a:latin typeface="Avenir Black"/>
              <a:cs typeface="Avenir Black"/>
            </a:rPr>
            <a:t>¿Se tratará de unidades de aprendizaje? </a:t>
          </a:r>
          <a:endParaRPr lang="es-ES" sz="1800" kern="1200" dirty="0">
            <a:latin typeface="Avenir Black"/>
            <a:cs typeface="Avenir Black"/>
          </a:endParaRPr>
        </a:p>
      </dsp:txBody>
      <dsp:txXfrm>
        <a:off x="5599381" y="41762"/>
        <a:ext cx="1418438" cy="1418438"/>
      </dsp:txXfrm>
    </dsp:sp>
    <dsp:sp modelId="{D1D8D490-7CD6-CC40-A488-CF6461FA9096}">
      <dsp:nvSpPr>
        <dsp:cNvPr id="0" name=""/>
        <dsp:cNvSpPr/>
      </dsp:nvSpPr>
      <dsp:spPr>
        <a:xfrm>
          <a:off x="2262679" y="724"/>
          <a:ext cx="5318160" cy="5318160"/>
        </a:xfrm>
        <a:prstGeom prst="circularArrow">
          <a:avLst>
            <a:gd name="adj1" fmla="val 5201"/>
            <a:gd name="adj2" fmla="val 335972"/>
            <a:gd name="adj3" fmla="val 21293004"/>
            <a:gd name="adj4" fmla="val 19766448"/>
            <a:gd name="adj5" fmla="val 6068"/>
          </a:avLst>
        </a:prstGeom>
        <a:solidFill>
          <a:schemeClr val="accent2">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CB6CFB4-8334-5844-92E2-D3FDC5BCC40F}">
      <dsp:nvSpPr>
        <dsp:cNvPr id="0" name=""/>
        <dsp:cNvSpPr/>
      </dsp:nvSpPr>
      <dsp:spPr>
        <a:xfrm>
          <a:off x="6456496" y="2679690"/>
          <a:ext cx="1418438" cy="1418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_tradnl" sz="1800" kern="1200" dirty="0">
              <a:latin typeface="Avenir Black"/>
              <a:cs typeface="Avenir Black"/>
            </a:rPr>
            <a:t>¿Serán cursos? </a:t>
          </a:r>
          <a:endParaRPr lang="es-ES" sz="1800" kern="1200" dirty="0">
            <a:latin typeface="Avenir Black"/>
            <a:cs typeface="Avenir Black"/>
          </a:endParaRPr>
        </a:p>
      </dsp:txBody>
      <dsp:txXfrm>
        <a:off x="6456496" y="2679690"/>
        <a:ext cx="1418438" cy="1418438"/>
      </dsp:txXfrm>
    </dsp:sp>
    <dsp:sp modelId="{D0FEAE60-6D0E-B641-B860-9C80B7BFB0E5}">
      <dsp:nvSpPr>
        <dsp:cNvPr id="0" name=""/>
        <dsp:cNvSpPr/>
      </dsp:nvSpPr>
      <dsp:spPr>
        <a:xfrm>
          <a:off x="2262679" y="724"/>
          <a:ext cx="5318160" cy="5318160"/>
        </a:xfrm>
        <a:prstGeom prst="circularArrow">
          <a:avLst>
            <a:gd name="adj1" fmla="val 5201"/>
            <a:gd name="adj2" fmla="val 335972"/>
            <a:gd name="adj3" fmla="val 4014451"/>
            <a:gd name="adj4" fmla="val 2253659"/>
            <a:gd name="adj5" fmla="val 6068"/>
          </a:avLst>
        </a:prstGeom>
        <a:solidFill>
          <a:schemeClr val="accent3">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6035A5F-2856-2F47-85F4-0AF8FF679849}">
      <dsp:nvSpPr>
        <dsp:cNvPr id="0" name=""/>
        <dsp:cNvSpPr/>
      </dsp:nvSpPr>
      <dsp:spPr>
        <a:xfrm>
          <a:off x="4212540" y="4310020"/>
          <a:ext cx="1418438" cy="1418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_tradnl" sz="1800" kern="1200">
              <a:latin typeface="Avenir Black"/>
              <a:cs typeface="Avenir Black"/>
            </a:rPr>
            <a:t>¿Serán problemas a resolver?</a:t>
          </a:r>
          <a:endParaRPr lang="es-ES" sz="1800" kern="1200" dirty="0">
            <a:latin typeface="Avenir Black"/>
            <a:cs typeface="Avenir Black"/>
          </a:endParaRPr>
        </a:p>
      </dsp:txBody>
      <dsp:txXfrm>
        <a:off x="4212540" y="4310020"/>
        <a:ext cx="1418438" cy="1418438"/>
      </dsp:txXfrm>
    </dsp:sp>
    <dsp:sp modelId="{A218E241-2084-1C4C-91D9-ACC50F0B6D78}">
      <dsp:nvSpPr>
        <dsp:cNvPr id="0" name=""/>
        <dsp:cNvSpPr/>
      </dsp:nvSpPr>
      <dsp:spPr>
        <a:xfrm>
          <a:off x="2262679" y="724"/>
          <a:ext cx="5318160" cy="5318160"/>
        </a:xfrm>
        <a:prstGeom prst="circularArrow">
          <a:avLst>
            <a:gd name="adj1" fmla="val 5201"/>
            <a:gd name="adj2" fmla="val 335972"/>
            <a:gd name="adj3" fmla="val 8210369"/>
            <a:gd name="adj4" fmla="val 6449577"/>
            <a:gd name="adj5" fmla="val 6068"/>
          </a:avLst>
        </a:prstGeom>
        <a:solidFill>
          <a:schemeClr val="accent4">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51E1299-7D28-D047-9100-08D4A9C08E08}">
      <dsp:nvSpPr>
        <dsp:cNvPr id="0" name=""/>
        <dsp:cNvSpPr/>
      </dsp:nvSpPr>
      <dsp:spPr>
        <a:xfrm>
          <a:off x="1728244" y="2679690"/>
          <a:ext cx="1899118" cy="1418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_tradnl" sz="1800" kern="1200" dirty="0">
              <a:latin typeface="Avenir Black"/>
              <a:cs typeface="Avenir Black"/>
            </a:rPr>
            <a:t>¿Serán investigaciones de terreno? </a:t>
          </a:r>
          <a:endParaRPr lang="es-ES" sz="1800" kern="1200" dirty="0">
            <a:latin typeface="Avenir Black"/>
            <a:cs typeface="Avenir Black"/>
          </a:endParaRPr>
        </a:p>
      </dsp:txBody>
      <dsp:txXfrm>
        <a:off x="1728244" y="2679690"/>
        <a:ext cx="1899118" cy="1418438"/>
      </dsp:txXfrm>
    </dsp:sp>
    <dsp:sp modelId="{166728F9-FA65-6842-92C4-0608516C27B9}">
      <dsp:nvSpPr>
        <dsp:cNvPr id="0" name=""/>
        <dsp:cNvSpPr/>
      </dsp:nvSpPr>
      <dsp:spPr>
        <a:xfrm>
          <a:off x="2262679" y="724"/>
          <a:ext cx="5318160" cy="5318160"/>
        </a:xfrm>
        <a:prstGeom prst="circularArrow">
          <a:avLst>
            <a:gd name="adj1" fmla="val 5201"/>
            <a:gd name="adj2" fmla="val 335972"/>
            <a:gd name="adj3" fmla="val 12297581"/>
            <a:gd name="adj4" fmla="val 10771025"/>
            <a:gd name="adj5" fmla="val 6068"/>
          </a:avLst>
        </a:prstGeom>
        <a:solidFill>
          <a:schemeClr val="accent5">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33F9F1E-5346-A549-ADA1-0AE07F4E458D}">
      <dsp:nvSpPr>
        <dsp:cNvPr id="0" name=""/>
        <dsp:cNvSpPr/>
      </dsp:nvSpPr>
      <dsp:spPr>
        <a:xfrm>
          <a:off x="2825699" y="41762"/>
          <a:ext cx="1418438" cy="1418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_tradnl" sz="1800" kern="1200" dirty="0">
              <a:latin typeface="Avenir Black"/>
              <a:cs typeface="Avenir Black"/>
            </a:rPr>
            <a:t>¿Serán proyectos que deben realizarse?</a:t>
          </a:r>
          <a:endParaRPr lang="es-ES" sz="1800" kern="1200" dirty="0">
            <a:latin typeface="Avenir Black"/>
            <a:cs typeface="Avenir Black"/>
          </a:endParaRPr>
        </a:p>
      </dsp:txBody>
      <dsp:txXfrm>
        <a:off x="2825699" y="41762"/>
        <a:ext cx="1418438" cy="1418438"/>
      </dsp:txXfrm>
    </dsp:sp>
    <dsp:sp modelId="{5A3CF433-7BC7-894F-B2D7-EB18512CD21D}">
      <dsp:nvSpPr>
        <dsp:cNvPr id="0" name=""/>
        <dsp:cNvSpPr/>
      </dsp:nvSpPr>
      <dsp:spPr>
        <a:xfrm>
          <a:off x="2262679" y="724"/>
          <a:ext cx="5318160" cy="5318160"/>
        </a:xfrm>
        <a:prstGeom prst="circularArrow">
          <a:avLst>
            <a:gd name="adj1" fmla="val 5201"/>
            <a:gd name="adj2" fmla="val 335972"/>
            <a:gd name="adj3" fmla="val 16865440"/>
            <a:gd name="adj4" fmla="val 15198588"/>
            <a:gd name="adj5" fmla="val 6068"/>
          </a:avLst>
        </a:prstGeom>
        <a:solidFill>
          <a:schemeClr val="accent6">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9/17/2018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9/17/2018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9/17/2018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9/17/2018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9/17/2018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C5EB172-1B56-4F60-9A77-44A766C4BE87}"/>
              </a:ext>
            </a:extLst>
          </p:cNvPr>
          <p:cNvSpPr>
            <a:spLocks noGrp="1"/>
          </p:cNvSpPr>
          <p:nvPr>
            <p:ph type="ctrTitle"/>
          </p:nvPr>
        </p:nvSpPr>
        <p:spPr>
          <a:xfrm>
            <a:off x="1311965" y="1239562"/>
            <a:ext cx="9568070" cy="2525608"/>
          </a:xfrm>
        </p:spPr>
        <p:txBody>
          <a:bodyPr>
            <a:scene3d>
              <a:camera prst="perspectiveAbove"/>
              <a:lightRig rig="threePt" dir="t"/>
            </a:scene3d>
            <a:sp3d extrusionH="57150">
              <a:bevelT w="38100" h="38100"/>
            </a:sp3d>
          </a:bodyPr>
          <a:lstStyle/>
          <a:p>
            <a:r>
              <a:rPr lang="es-MX" sz="4400" b="1" dirty="0">
                <a:effectLst>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Desarrollo de un programa por competencias: de la intención a su implementación </a:t>
            </a:r>
          </a:p>
        </p:txBody>
      </p:sp>
      <p:sp>
        <p:nvSpPr>
          <p:cNvPr id="4" name="CuadroTexto 3">
            <a:extLst>
              <a:ext uri="{FF2B5EF4-FFF2-40B4-BE49-F238E27FC236}">
                <a16:creationId xmlns:a16="http://schemas.microsoft.com/office/drawing/2014/main" xmlns="" id="{05DBC45C-6761-4C00-B891-0719C65BAEDF}"/>
              </a:ext>
            </a:extLst>
          </p:cNvPr>
          <p:cNvSpPr txBox="1"/>
          <p:nvPr/>
        </p:nvSpPr>
        <p:spPr>
          <a:xfrm>
            <a:off x="0" y="5226784"/>
            <a:ext cx="5894363" cy="1631216"/>
          </a:xfrm>
          <a:prstGeom prst="rect">
            <a:avLst/>
          </a:prstGeom>
          <a:noFill/>
        </p:spPr>
        <p:txBody>
          <a:bodyPr wrap="square" rtlCol="0">
            <a:spAutoFit/>
          </a:bodyPr>
          <a:lstStyle/>
          <a:p>
            <a:pPr marL="285750" indent="-28575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Irlanda Margaret Castillo Mtz.</a:t>
            </a:r>
          </a:p>
          <a:p>
            <a:pPr marL="285750" indent="-28575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Karla Vanesa Ortiz Coronado</a:t>
            </a:r>
          </a:p>
          <a:p>
            <a:pPr marL="285750" indent="-28575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Ana Lilia Retta Riojas </a:t>
            </a:r>
          </a:p>
          <a:p>
            <a:pPr marL="285750" indent="-28575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Denisse A. Rojas Sánchez.</a:t>
            </a:r>
          </a:p>
          <a:p>
            <a:pPr marL="285750" indent="-28575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Leyda Sonora Montalvo </a:t>
            </a:r>
            <a:endParaRPr lang="es-MX" sz="2000" dirty="0">
              <a:latin typeface="Times New Roman" panose="02020603050405020304" pitchFamily="18" charset="0"/>
              <a:cs typeface="Times New Roman" panose="02020603050405020304" pitchFamily="18" charset="0"/>
            </a:endParaRPr>
          </a:p>
        </p:txBody>
      </p:sp>
      <p:pic>
        <p:nvPicPr>
          <p:cNvPr id="5" name="Picture 4" descr="Imagen relacionada">
            <a:extLst>
              <a:ext uri="{FF2B5EF4-FFF2-40B4-BE49-F238E27FC236}">
                <a16:creationId xmlns:a16="http://schemas.microsoft.com/office/drawing/2014/main" xmlns="" id="{CCDD0A23-03C6-4E98-8115-63CFE3982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9318" y="3739227"/>
            <a:ext cx="2963405" cy="297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997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1333502" y="2857500"/>
            <a:ext cx="6858003" cy="1143000"/>
          </a:xfrm>
        </p:spPr>
        <p:txBody>
          <a:bodyPr>
            <a:normAutofit fontScale="90000"/>
          </a:bodyPr>
          <a:lstStyle/>
          <a:p>
            <a:r>
              <a:rPr lang="es-ES_tradnl" b="1" dirty="0">
                <a:ln>
                  <a:solidFill>
                    <a:srgbClr val="000000"/>
                  </a:solidFill>
                </a:ln>
                <a:solidFill>
                  <a:srgbClr val="FC0280"/>
                </a:solidFill>
                <a:latin typeface="Avenir Black"/>
                <a:cs typeface="Avenir Black"/>
              </a:rPr>
              <a:t>Determinación de la metodología didáctica </a:t>
            </a:r>
            <a:endParaRPr lang="es-ES" dirty="0">
              <a:ln>
                <a:solidFill>
                  <a:srgbClr val="000000"/>
                </a:solidFill>
              </a:ln>
              <a:solidFill>
                <a:srgbClr val="FC0280"/>
              </a:solidFill>
              <a:latin typeface="Avenir Black"/>
              <a:cs typeface="Avenir Black"/>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15157748"/>
              </p:ext>
            </p:extLst>
          </p:nvPr>
        </p:nvGraphicFramePr>
        <p:xfrm>
          <a:off x="-46582" y="-2"/>
          <a:ext cx="11768658" cy="6858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p:nvPr/>
        </p:nvPicPr>
        <p:blipFill>
          <a:blip r:embed="rId7">
            <a:extLst>
              <a:ext uri="{28A0092B-C50C-407E-A947-70E740481C1C}">
                <a14:useLocalDpi xmlns:a14="http://schemas.microsoft.com/office/drawing/2010/main" val="0"/>
              </a:ext>
            </a:extLst>
          </a:blip>
          <a:srcRect/>
          <a:stretch>
            <a:fillRect/>
          </a:stretch>
        </p:blipFill>
        <p:spPr bwMode="auto">
          <a:xfrm>
            <a:off x="7588043" y="3429000"/>
            <a:ext cx="3928097" cy="3283492"/>
          </a:xfrm>
          <a:prstGeom prst="ellipse">
            <a:avLst/>
          </a:prstGeom>
          <a:ln>
            <a:noFill/>
          </a:ln>
          <a:effectLst>
            <a:softEdge rad="112500"/>
          </a:effectLst>
        </p:spPr>
      </p:pic>
    </p:spTree>
    <p:extLst>
      <p:ext uri="{BB962C8B-B14F-4D97-AF65-F5344CB8AC3E}">
        <p14:creationId xmlns:p14="http://schemas.microsoft.com/office/powerpoint/2010/main" val="796298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267263096"/>
              </p:ext>
            </p:extLst>
          </p:nvPr>
        </p:nvGraphicFramePr>
        <p:xfrm>
          <a:off x="1382872" y="-174878"/>
          <a:ext cx="9603179" cy="5730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ergamino horizontal 2"/>
          <p:cNvSpPr/>
          <p:nvPr/>
        </p:nvSpPr>
        <p:spPr>
          <a:xfrm>
            <a:off x="1382872" y="5060837"/>
            <a:ext cx="10270434" cy="1991275"/>
          </a:xfrm>
          <a:prstGeom prst="horizontalScroll">
            <a:avLst>
              <a:gd name="adj" fmla="val 12010"/>
            </a:avLst>
          </a:prstGeom>
          <a:solidFill>
            <a:srgbClr val="E13699"/>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b="1" dirty="0">
                <a:solidFill>
                  <a:schemeClr val="tx1"/>
                </a:solidFill>
                <a:latin typeface="Times New Roman" panose="02020603050405020304" pitchFamily="18" charset="0"/>
                <a:cs typeface="Times New Roman" panose="02020603050405020304" pitchFamily="18" charset="0"/>
              </a:rPr>
              <a:t> </a:t>
            </a:r>
            <a:r>
              <a:rPr lang="es-ES_tradnl" sz="2000" b="1" dirty="0">
                <a:solidFill>
                  <a:schemeClr val="tx1"/>
                </a:solidFill>
                <a:latin typeface="Times New Roman" panose="02020603050405020304" pitchFamily="18" charset="0"/>
                <a:cs typeface="Times New Roman" panose="02020603050405020304" pitchFamily="18" charset="0"/>
              </a:rPr>
              <a:t>Todas estas decisiones son de gran importancia porque las mismas tendrán consecuencias en la estructuración de los estudiantes y sobre la organización del trabajo de los docentes.</a:t>
            </a:r>
            <a:br>
              <a:rPr lang="es-ES_tradnl" sz="2000" b="1" dirty="0">
                <a:solidFill>
                  <a:schemeClr val="tx1"/>
                </a:solidFill>
                <a:latin typeface="Times New Roman" panose="02020603050405020304" pitchFamily="18" charset="0"/>
                <a:cs typeface="Times New Roman" panose="02020603050405020304" pitchFamily="18" charset="0"/>
              </a:rPr>
            </a:br>
            <a:r>
              <a:rPr lang="es-ES_tradnl" sz="2000" b="1" dirty="0">
                <a:solidFill>
                  <a:schemeClr val="tx1"/>
                </a:solidFill>
                <a:latin typeface="Times New Roman" panose="02020603050405020304" pitchFamily="18" charset="0"/>
                <a:cs typeface="Times New Roman" panose="02020603050405020304" pitchFamily="18" charset="0"/>
              </a:rPr>
              <a:t> Al termino de la quinta etapa, los docentes habrán elegido las metodologías didácticas que serán privilegiadas en el marco del programa por competencias. </a:t>
            </a:r>
            <a:endParaRPr lang="es-E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3161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266121" y="977574"/>
            <a:ext cx="8401879" cy="5662848"/>
          </a:xfrm>
          <a:prstGeom prst="rect">
            <a:avLst/>
          </a:prstGeom>
          <a:noFill/>
          <a:ln>
            <a:noFill/>
          </a:ln>
        </p:spPr>
      </p:pic>
      <p:sp>
        <p:nvSpPr>
          <p:cNvPr id="2" name="Título 1"/>
          <p:cNvSpPr>
            <a:spLocks noGrp="1"/>
          </p:cNvSpPr>
          <p:nvPr>
            <p:ph type="title"/>
          </p:nvPr>
        </p:nvSpPr>
        <p:spPr>
          <a:xfrm>
            <a:off x="1272209" y="187987"/>
            <a:ext cx="10747513" cy="1143000"/>
          </a:xfrm>
        </p:spPr>
        <p:txBody>
          <a:bodyPr>
            <a:normAutofit fontScale="90000"/>
          </a:bodyPr>
          <a:lstStyle/>
          <a:p>
            <a:r>
              <a:rPr lang="es-ES_tradnl"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venir Black"/>
                <a:cs typeface="Avenir Black"/>
              </a:rPr>
              <a:t>Determinación de las modalidades de evaluación </a:t>
            </a:r>
            <a:endParaRPr lang="es-E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venir Black"/>
              <a:cs typeface="Avenir Black"/>
            </a:endParaRPr>
          </a:p>
        </p:txBody>
      </p:sp>
      <p:sp>
        <p:nvSpPr>
          <p:cNvPr id="3" name="Marcador de contenido 2"/>
          <p:cNvSpPr>
            <a:spLocks noGrp="1"/>
          </p:cNvSpPr>
          <p:nvPr>
            <p:ph idx="1"/>
          </p:nvPr>
        </p:nvSpPr>
        <p:spPr>
          <a:xfrm>
            <a:off x="1859290" y="990767"/>
            <a:ext cx="2882859" cy="4525963"/>
          </a:xfrm>
        </p:spPr>
        <p:txBody>
          <a:bodyPr>
            <a:normAutofit/>
          </a:bodyPr>
          <a:lstStyle/>
          <a:p>
            <a:pPr marL="0" indent="0" algn="just">
              <a:lnSpc>
                <a:spcPct val="150000"/>
              </a:lnSpc>
              <a:buNone/>
            </a:pPr>
            <a:r>
              <a:rPr lang="es-ES_tradnl" sz="2400" b="1" dirty="0">
                <a:latin typeface="Times New Roman" panose="02020603050405020304" pitchFamily="18" charset="0"/>
                <a:cs typeface="Times New Roman" panose="02020603050405020304" pitchFamily="18" charset="0"/>
              </a:rPr>
              <a:t>Las modalidades de evaluación de aprendizajes las decisiones a tomar son numerosas y, como en el caso</a:t>
            </a:r>
          </a:p>
        </p:txBody>
      </p:sp>
      <p:sp>
        <p:nvSpPr>
          <p:cNvPr id="5" name="Rectángulo 4"/>
          <p:cNvSpPr/>
          <p:nvPr/>
        </p:nvSpPr>
        <p:spPr>
          <a:xfrm>
            <a:off x="8470484" y="4180375"/>
            <a:ext cx="2910790" cy="2241960"/>
          </a:xfrm>
          <a:prstGeom prst="rect">
            <a:avLst/>
          </a:prstGeom>
        </p:spPr>
        <p:txBody>
          <a:bodyPr wrap="square">
            <a:spAutoFit/>
          </a:bodyPr>
          <a:lstStyle/>
          <a:p>
            <a:pPr algn="just">
              <a:lnSpc>
                <a:spcPct val="150000"/>
              </a:lnSpc>
            </a:pPr>
            <a:r>
              <a:rPr lang="es-ES_tradnl" sz="2400" b="1" dirty="0">
                <a:latin typeface="Times New Roman" panose="02020603050405020304" pitchFamily="18" charset="0"/>
                <a:cs typeface="Times New Roman" panose="02020603050405020304" pitchFamily="18" charset="0"/>
              </a:rPr>
              <a:t>de las metodologías didácticas, existe un criterio capital: la coherencia.</a:t>
            </a:r>
          </a:p>
        </p:txBody>
      </p:sp>
    </p:spTree>
    <p:extLst>
      <p:ext uri="{BB962C8B-B14F-4D97-AF65-F5344CB8AC3E}">
        <p14:creationId xmlns:p14="http://schemas.microsoft.com/office/powerpoint/2010/main" val="3979888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A62CE6E2-E2CA-43F3-B010-B17A4AE9733F}"/>
              </a:ext>
            </a:extLst>
          </p:cNvPr>
          <p:cNvSpPr txBox="1"/>
          <p:nvPr/>
        </p:nvSpPr>
        <p:spPr>
          <a:xfrm>
            <a:off x="970671" y="309489"/>
            <a:ext cx="7090117" cy="2585323"/>
          </a:xfrm>
          <a:prstGeom prst="rect">
            <a:avLst/>
          </a:prstGeom>
          <a:noFill/>
        </p:spPr>
        <p:txBody>
          <a:bodyPr wrap="square" rtlCol="0">
            <a:spAutoFit/>
          </a:bodyPr>
          <a:lstStyle/>
          <a:p>
            <a:r>
              <a:rPr lang="es-MX" sz="2400" dirty="0">
                <a:latin typeface="Times New Roman" panose="02020603050405020304" pitchFamily="18" charset="0"/>
                <a:cs typeface="Times New Roman" panose="02020603050405020304" pitchFamily="18" charset="0"/>
              </a:rPr>
              <a:t>En la sexta etapa los docentes toman todas las decisiones relativas a la evaluación de los aprendizajes de los estudiantes. </a:t>
            </a:r>
          </a:p>
          <a:p>
            <a:r>
              <a:rPr lang="es-MX" sz="2400" dirty="0">
                <a:latin typeface="Times New Roman" panose="02020603050405020304" pitchFamily="18" charset="0"/>
                <a:cs typeface="Times New Roman" panose="02020603050405020304" pitchFamily="18" charset="0"/>
              </a:rPr>
              <a:t>No es necesario insistir sobre el hecho que tal opción no se inscribe en la lógica de un programa que busca el desarrollo de competencias.</a:t>
            </a:r>
          </a:p>
          <a:p>
            <a:endParaRPr lang="es-MX" dirty="0"/>
          </a:p>
        </p:txBody>
      </p:sp>
      <p:sp>
        <p:nvSpPr>
          <p:cNvPr id="5" name="Rectángulo 4">
            <a:extLst>
              <a:ext uri="{FF2B5EF4-FFF2-40B4-BE49-F238E27FC236}">
                <a16:creationId xmlns:a16="http://schemas.microsoft.com/office/drawing/2014/main" xmlns="" id="{6D2FBBB3-129A-4A1E-8B5A-900052212603}"/>
              </a:ext>
            </a:extLst>
          </p:cNvPr>
          <p:cNvSpPr/>
          <p:nvPr/>
        </p:nvSpPr>
        <p:spPr>
          <a:xfrm>
            <a:off x="6096000" y="3963189"/>
            <a:ext cx="6358597" cy="2539350"/>
          </a:xfrm>
          <a:prstGeom prst="rect">
            <a:avLst/>
          </a:prstGeom>
        </p:spPr>
        <p:txBody>
          <a:bodyPr wrap="square">
            <a:spAutoFit/>
          </a:bodyPr>
          <a:lstStyle/>
          <a:p>
            <a:pPr>
              <a:lnSpc>
                <a:spcPct val="107000"/>
              </a:lnSpc>
              <a:spcAft>
                <a:spcPts val="800"/>
              </a:spcAft>
            </a:pPr>
            <a:r>
              <a:rPr lang="es-MX" sz="2400" dirty="0">
                <a:latin typeface="Times New Roman" panose="02020603050405020304" pitchFamily="18" charset="0"/>
                <a:ea typeface="Calibri" panose="020F0502020204030204" pitchFamily="34" charset="0"/>
                <a:cs typeface="Times New Roman" panose="02020603050405020304" pitchFamily="18" charset="0"/>
              </a:rPr>
              <a:t>En la séptima etapa los docentes determinan la organización de su trabajo </a:t>
            </a:r>
          </a:p>
          <a:p>
            <a:pPr>
              <a:lnSpc>
                <a:spcPct val="107000"/>
              </a:lnSpc>
              <a:spcAft>
                <a:spcPts val="800"/>
              </a:spcAft>
            </a:pPr>
            <a:r>
              <a:rPr lang="es-MX" sz="2400" dirty="0">
                <a:latin typeface="Times New Roman" panose="02020603050405020304" pitchFamily="18" charset="0"/>
                <a:ea typeface="Calibri" panose="020F0502020204030204" pitchFamily="34" charset="0"/>
                <a:cs typeface="Times New Roman" panose="02020603050405020304" pitchFamily="18" charset="0"/>
              </a:rPr>
              <a:t>En lo que respecta a los estudiantes aportan respuestas esperadas acerca de sus experiencias académicas y las exigencias que decodifican el proceso de formación universitaria.</a:t>
            </a:r>
          </a:p>
        </p:txBody>
      </p:sp>
      <p:pic>
        <p:nvPicPr>
          <p:cNvPr id="6" name="Picture 8" descr="Resultado de imagen para evaluacion  png">
            <a:extLst>
              <a:ext uri="{FF2B5EF4-FFF2-40B4-BE49-F238E27FC236}">
                <a16:creationId xmlns:a16="http://schemas.microsoft.com/office/drawing/2014/main" xmlns="" id="{638A958A-DE96-4CC7-890B-31375B476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0899" y="782349"/>
            <a:ext cx="1830040" cy="18300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para docente png">
            <a:extLst>
              <a:ext uri="{FF2B5EF4-FFF2-40B4-BE49-F238E27FC236}">
                <a16:creationId xmlns:a16="http://schemas.microsoft.com/office/drawing/2014/main" xmlns="" id="{F5AAEC33-C5AF-46AC-A5BA-52F285BD7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0859" y="674660"/>
            <a:ext cx="1830040" cy="244080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n relacionada">
            <a:extLst>
              <a:ext uri="{FF2B5EF4-FFF2-40B4-BE49-F238E27FC236}">
                <a16:creationId xmlns:a16="http://schemas.microsoft.com/office/drawing/2014/main" xmlns="" id="{EF267F45-E9A6-41ED-BBAB-50556FD9DB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918" y="3429000"/>
            <a:ext cx="4325059" cy="279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208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1A70437B-35AC-4F68-A5F3-72B60A1A6ECE}"/>
              </a:ext>
            </a:extLst>
          </p:cNvPr>
          <p:cNvSpPr/>
          <p:nvPr/>
        </p:nvSpPr>
        <p:spPr>
          <a:xfrm>
            <a:off x="1008184" y="277241"/>
            <a:ext cx="6096000" cy="1251240"/>
          </a:xfrm>
          <a:prstGeom prst="rect">
            <a:avLst/>
          </a:prstGeom>
        </p:spPr>
        <p:txBody>
          <a:bodyPr>
            <a:spAutoFit/>
          </a:bodyPr>
          <a:lstStyle/>
          <a:p>
            <a:pPr>
              <a:lnSpc>
                <a:spcPct val="107000"/>
              </a:lnSpc>
              <a:spcAft>
                <a:spcPts val="800"/>
              </a:spcAft>
            </a:pPr>
            <a:r>
              <a:rPr lang="es-MX" sz="2400" dirty="0">
                <a:latin typeface="Times New Roman" panose="02020603050405020304" pitchFamily="18" charset="0"/>
                <a:ea typeface="Calibri" panose="020F0502020204030204" pitchFamily="34" charset="0"/>
                <a:cs typeface="Times New Roman" panose="02020603050405020304" pitchFamily="18" charset="0"/>
              </a:rPr>
              <a:t>En la última etapa se elabora el programa sin ser aprobado y se toma una decisión con respecto a las modalidades de aprendizaje.</a:t>
            </a:r>
          </a:p>
        </p:txBody>
      </p:sp>
      <p:sp>
        <p:nvSpPr>
          <p:cNvPr id="5" name="Rectángulo 4">
            <a:extLst>
              <a:ext uri="{FF2B5EF4-FFF2-40B4-BE49-F238E27FC236}">
                <a16:creationId xmlns:a16="http://schemas.microsoft.com/office/drawing/2014/main" xmlns="" id="{B716F905-AA38-42E2-8967-468666FAB5E6}"/>
              </a:ext>
            </a:extLst>
          </p:cNvPr>
          <p:cNvSpPr/>
          <p:nvPr/>
        </p:nvSpPr>
        <p:spPr>
          <a:xfrm>
            <a:off x="838352" y="2167838"/>
            <a:ext cx="11022344" cy="2041585"/>
          </a:xfrm>
          <a:prstGeom prst="rect">
            <a:avLst/>
          </a:prstGeom>
        </p:spPr>
        <p:txBody>
          <a:bodyPr wrap="square">
            <a:spAutoFit/>
          </a:bodyPr>
          <a:lstStyle/>
          <a:p>
            <a:pPr>
              <a:lnSpc>
                <a:spcPct val="107000"/>
              </a:lnSpc>
              <a:spcAft>
                <a:spcPts val="800"/>
              </a:spcAft>
            </a:pPr>
            <a:r>
              <a:rPr lang="es-MX" sz="2400" dirty="0">
                <a:latin typeface="Times New Roman" panose="02020603050405020304" pitchFamily="18" charset="0"/>
                <a:ea typeface="Calibri" panose="020F0502020204030204" pitchFamily="34" charset="0"/>
                <a:cs typeface="Times New Roman" panose="02020603050405020304" pitchFamily="18" charset="0"/>
              </a:rPr>
              <a:t>Estas etapas son el resultado de diversas experiencias de acompañamiento, estas experiencias han permitido, en particular, tomar conciencia de dos tendencias fuertes, la primera la coherencia del conjunto de opciones realizadas para todos los equipos docentes y la segunda los cambios relacionados con la cultura profesional que cada vez son más exigentes y crean resistencia ante los cambios de la naturaleza pedagógica</a:t>
            </a:r>
          </a:p>
        </p:txBody>
      </p:sp>
      <p:pic>
        <p:nvPicPr>
          <p:cNvPr id="9220" name="Picture 4" descr="Resultado de imagen para Libro png">
            <a:extLst>
              <a:ext uri="{FF2B5EF4-FFF2-40B4-BE49-F238E27FC236}">
                <a16:creationId xmlns:a16="http://schemas.microsoft.com/office/drawing/2014/main" xmlns="" id="{76D92754-C5B6-4CFE-AE65-312A94E6B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3995" y="-223818"/>
            <a:ext cx="3506857" cy="263014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Resultado de imagen para aprendizaje de alumnos">
            <a:extLst>
              <a:ext uri="{FF2B5EF4-FFF2-40B4-BE49-F238E27FC236}">
                <a16:creationId xmlns:a16="http://schemas.microsoft.com/office/drawing/2014/main" xmlns="" id="{D5EA4B32-1DEA-46B7-9521-2EAEEC89B8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65" t="10256" r="14891"/>
          <a:stretch/>
        </p:blipFill>
        <p:spPr bwMode="auto">
          <a:xfrm>
            <a:off x="6361045" y="4516221"/>
            <a:ext cx="4545496" cy="21895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xmlns="" id="{6B912D7F-2DC6-485D-9A40-D72E1F8BA687}"/>
              </a:ext>
            </a:extLst>
          </p:cNvPr>
          <p:cNvSpPr/>
          <p:nvPr/>
        </p:nvSpPr>
        <p:spPr>
          <a:xfrm>
            <a:off x="838352" y="4516221"/>
            <a:ext cx="4992605" cy="1251240"/>
          </a:xfrm>
          <a:prstGeom prst="rect">
            <a:avLst/>
          </a:prstGeom>
        </p:spPr>
        <p:txBody>
          <a:bodyPr wrap="square">
            <a:spAutoFit/>
          </a:bodyPr>
          <a:lstStyle/>
          <a:p>
            <a:pPr>
              <a:lnSpc>
                <a:spcPct val="107000"/>
              </a:lnSpc>
              <a:spcAft>
                <a:spcPts val="800"/>
              </a:spcAft>
            </a:pPr>
            <a:r>
              <a:rPr lang="es-MX" sz="2400" dirty="0">
                <a:latin typeface="Times New Roman" panose="02020603050405020304" pitchFamily="18" charset="0"/>
                <a:ea typeface="Calibri" panose="020F0502020204030204" pitchFamily="34" charset="0"/>
                <a:cs typeface="Times New Roman" panose="02020603050405020304" pitchFamily="18" charset="0"/>
              </a:rPr>
              <a:t>La finalidad de la formación para los estudiantes son las competencias a desarrollar y los recursos a aprender</a:t>
            </a:r>
          </a:p>
        </p:txBody>
      </p:sp>
    </p:spTree>
    <p:extLst>
      <p:ext uri="{BB962C8B-B14F-4D97-AF65-F5344CB8AC3E}">
        <p14:creationId xmlns:p14="http://schemas.microsoft.com/office/powerpoint/2010/main" val="3864195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CF341E5B-4A14-4DDE-ACC7-B8088F1DE9CF}"/>
              </a:ext>
            </a:extLst>
          </p:cNvPr>
          <p:cNvSpPr/>
          <p:nvPr/>
        </p:nvSpPr>
        <p:spPr>
          <a:xfrm>
            <a:off x="771886" y="1855988"/>
            <a:ext cx="11420114" cy="2646878"/>
          </a:xfrm>
          <a:prstGeom prst="rect">
            <a:avLst/>
          </a:prstGeom>
          <a:noFill/>
        </p:spPr>
        <p:txBody>
          <a:bodyPr wrap="none" lIns="91440" tIns="45720" rIns="91440" bIns="45720">
            <a:spAutoFit/>
            <a:scene3d>
              <a:camera prst="perspectiveAbove"/>
              <a:lightRig rig="soft" dir="t">
                <a:rot lat="0" lon="0" rev="15600000"/>
              </a:lightRig>
            </a:scene3d>
            <a:sp3d extrusionH="57150" prstMaterial="softEdge">
              <a:bevelT w="25400" h="38100" prst="artDeco"/>
            </a:sp3d>
          </a:bodyPr>
          <a:lstStyle/>
          <a:p>
            <a:pPr algn="ctr"/>
            <a:r>
              <a:rPr lang="es-ES" sz="16600" b="1" dirty="0">
                <a:ln/>
                <a:solidFill>
                  <a:schemeClr val="accent4"/>
                </a:solidFill>
                <a:effectLst>
                  <a:glow rad="139700">
                    <a:schemeClr val="accent4">
                      <a:satMod val="175000"/>
                      <a:alpha val="40000"/>
                    </a:schemeClr>
                  </a:glow>
                  <a:reflection blurRad="6350" stA="60000" endA="900" endPos="60000" dist="29997" dir="5400000" sy="-100000" algn="bl" rotWithShape="0"/>
                </a:effectLst>
                <a:latin typeface="Times New Roman" panose="02020603050405020304" pitchFamily="18" charset="0"/>
                <a:cs typeface="Times New Roman" panose="02020603050405020304" pitchFamily="18" charset="0"/>
              </a:rPr>
              <a:t>¡GRACIAS!</a:t>
            </a:r>
            <a:endParaRPr lang="es-MX" sz="16600" b="1" dirty="0">
              <a:ln/>
              <a:solidFill>
                <a:schemeClr val="accent4"/>
              </a:solidFill>
              <a:effectLst>
                <a:glow rad="139700">
                  <a:schemeClr val="accent4">
                    <a:satMod val="175000"/>
                    <a:alpha val="40000"/>
                  </a:schemeClr>
                </a:glow>
                <a:reflection blurRad="6350" stA="60000" endA="900" endPos="60000" dist="29997"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93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A3085D3-633C-4C69-B11A-02F1A00AAAB5}"/>
              </a:ext>
            </a:extLst>
          </p:cNvPr>
          <p:cNvSpPr txBox="1"/>
          <p:nvPr/>
        </p:nvSpPr>
        <p:spPr>
          <a:xfrm>
            <a:off x="997276" y="430201"/>
            <a:ext cx="4264041" cy="2795958"/>
          </a:xfrm>
          <a:prstGeom prst="rect">
            <a:avLst/>
          </a:prstGeom>
          <a:noFill/>
        </p:spPr>
        <p:txBody>
          <a:bodyPr wrap="square" rtlCol="0">
            <a:spAutoFit/>
          </a:bodyPr>
          <a:lstStyle/>
          <a:p>
            <a:pPr algn="just">
              <a:lnSpc>
                <a:spcPct val="150000"/>
              </a:lnSpc>
            </a:pPr>
            <a:r>
              <a:rPr lang="es-MX" sz="2400" dirty="0">
                <a:latin typeface="Times New Roman" panose="02020603050405020304" pitchFamily="18" charset="0"/>
                <a:cs typeface="Times New Roman" panose="02020603050405020304" pitchFamily="18" charset="0"/>
              </a:rPr>
              <a:t>Todos los niveles de enseñanza han ido entrando en una lógica de programas de formación centrados en el desarrollo de competencias.</a:t>
            </a:r>
          </a:p>
        </p:txBody>
      </p:sp>
      <p:sp>
        <p:nvSpPr>
          <p:cNvPr id="5" name="CuadroTexto 4">
            <a:extLst>
              <a:ext uri="{FF2B5EF4-FFF2-40B4-BE49-F238E27FC236}">
                <a16:creationId xmlns:a16="http://schemas.microsoft.com/office/drawing/2014/main" xmlns="" id="{DE884EA5-E048-422C-9ABB-A81ADE337FBF}"/>
              </a:ext>
            </a:extLst>
          </p:cNvPr>
          <p:cNvSpPr txBox="1"/>
          <p:nvPr/>
        </p:nvSpPr>
        <p:spPr>
          <a:xfrm>
            <a:off x="997276" y="4438125"/>
            <a:ext cx="8264609" cy="2241960"/>
          </a:xfrm>
          <a:prstGeom prst="rect">
            <a:avLst/>
          </a:prstGeom>
          <a:noFill/>
        </p:spPr>
        <p:txBody>
          <a:bodyPr wrap="square" rtlCol="0">
            <a:spAutoFit/>
          </a:bodyPr>
          <a:lstStyle/>
          <a:p>
            <a:pPr algn="just">
              <a:lnSpc>
                <a:spcPct val="150000"/>
              </a:lnSpc>
            </a:pPr>
            <a:r>
              <a:rPr lang="es-MX" sz="2400" dirty="0">
                <a:latin typeface="Times New Roman" panose="02020603050405020304" pitchFamily="18" charset="0"/>
                <a:cs typeface="Times New Roman" panose="02020603050405020304" pitchFamily="18" charset="0"/>
              </a:rPr>
              <a:t>El discurso sobre los programas por competencias se torna complejo por el hecho de que el concepto de competencia no ha dado lugar a una aceptación consensuada en el mundo de la educación y de la formación.</a:t>
            </a:r>
          </a:p>
        </p:txBody>
      </p:sp>
      <p:pic>
        <p:nvPicPr>
          <p:cNvPr id="1026" name="Picture 2" descr="Resultado de imagen para aprendizajes base a competencias">
            <a:extLst>
              <a:ext uri="{FF2B5EF4-FFF2-40B4-BE49-F238E27FC236}">
                <a16:creationId xmlns:a16="http://schemas.microsoft.com/office/drawing/2014/main" xmlns="" id="{ACAB5CF1-211E-4614-B6AC-B08C3E8C0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598" y="673411"/>
            <a:ext cx="6316657" cy="34929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627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9C767845-65ED-4C4B-8F80-29538851402B}"/>
              </a:ext>
            </a:extLst>
          </p:cNvPr>
          <p:cNvSpPr txBox="1"/>
          <p:nvPr/>
        </p:nvSpPr>
        <p:spPr>
          <a:xfrm>
            <a:off x="850512" y="270516"/>
            <a:ext cx="9976513" cy="1687963"/>
          </a:xfrm>
          <a:prstGeom prst="rect">
            <a:avLst/>
          </a:prstGeom>
          <a:noFill/>
        </p:spPr>
        <p:txBody>
          <a:bodyPr wrap="square" rtlCol="0">
            <a:spAutoFit/>
          </a:bodyPr>
          <a:lstStyle/>
          <a:p>
            <a:pPr algn="just">
              <a:lnSpc>
                <a:spcPct val="150000"/>
              </a:lnSpc>
            </a:pPr>
            <a:r>
              <a:rPr lang="es-MX" sz="2400" dirty="0">
                <a:latin typeface="Times New Roman" panose="02020603050405020304" pitchFamily="18" charset="0"/>
                <a:cs typeface="Times New Roman" panose="02020603050405020304" pitchFamily="18" charset="0"/>
              </a:rPr>
              <a:t>Perciben en las competencias una orientación conductista y afirman que las mismas generan una relación más pragmática con el saber, incitando así a la escuela a centrarse.</a:t>
            </a:r>
          </a:p>
        </p:txBody>
      </p:sp>
      <p:sp>
        <p:nvSpPr>
          <p:cNvPr id="5" name="CuadroTexto 4">
            <a:extLst>
              <a:ext uri="{FF2B5EF4-FFF2-40B4-BE49-F238E27FC236}">
                <a16:creationId xmlns:a16="http://schemas.microsoft.com/office/drawing/2014/main" xmlns="" id="{DAD5430A-8C7E-4244-81E6-F3ABB0016236}"/>
              </a:ext>
            </a:extLst>
          </p:cNvPr>
          <p:cNvSpPr txBox="1"/>
          <p:nvPr/>
        </p:nvSpPr>
        <p:spPr>
          <a:xfrm>
            <a:off x="850511" y="2248729"/>
            <a:ext cx="8836828" cy="1133965"/>
          </a:xfrm>
          <a:prstGeom prst="rect">
            <a:avLst/>
          </a:prstGeom>
          <a:noFill/>
        </p:spPr>
        <p:txBody>
          <a:bodyPr wrap="square" rtlCol="0">
            <a:spAutoFit/>
          </a:bodyPr>
          <a:lstStyle/>
          <a:p>
            <a:pPr algn="just">
              <a:lnSpc>
                <a:spcPct val="150000"/>
              </a:lnSpc>
            </a:pPr>
            <a:r>
              <a:rPr lang="es-MX" sz="2400" dirty="0">
                <a:latin typeface="Times New Roman" panose="02020603050405020304" pitchFamily="18" charset="0"/>
                <a:cs typeface="Times New Roman" panose="02020603050405020304" pitchFamily="18" charset="0"/>
              </a:rPr>
              <a:t>Una competencia constituye un saber actuar muy flexible y adaptable a diversos contextos y problemáticas. </a:t>
            </a:r>
          </a:p>
        </p:txBody>
      </p:sp>
      <p:sp>
        <p:nvSpPr>
          <p:cNvPr id="6" name="CuadroTexto 5">
            <a:extLst>
              <a:ext uri="{FF2B5EF4-FFF2-40B4-BE49-F238E27FC236}">
                <a16:creationId xmlns:a16="http://schemas.microsoft.com/office/drawing/2014/main" xmlns="" id="{52D74D8D-BAD1-4834-8A37-343244C5C57C}"/>
              </a:ext>
            </a:extLst>
          </p:cNvPr>
          <p:cNvSpPr txBox="1"/>
          <p:nvPr/>
        </p:nvSpPr>
        <p:spPr>
          <a:xfrm>
            <a:off x="850511" y="3672944"/>
            <a:ext cx="5540991" cy="2241960"/>
          </a:xfrm>
          <a:prstGeom prst="rect">
            <a:avLst/>
          </a:prstGeom>
          <a:noFill/>
        </p:spPr>
        <p:txBody>
          <a:bodyPr wrap="square" rtlCol="0">
            <a:spAutoFit/>
          </a:bodyPr>
          <a:lstStyle/>
          <a:p>
            <a:pPr algn="just">
              <a:lnSpc>
                <a:spcPct val="150000"/>
              </a:lnSpc>
            </a:pPr>
            <a:r>
              <a:rPr lang="es-MX" sz="2400" dirty="0">
                <a:latin typeface="Times New Roman" panose="02020603050405020304" pitchFamily="18" charset="0"/>
                <a:cs typeface="Times New Roman" panose="02020603050405020304" pitchFamily="18" charset="0"/>
              </a:rPr>
              <a:t>Al poner en funcionamiento una competencia, se requieren recursos numerosos y variados y los conocimientos se constituyen parte crucial de los recursos. </a:t>
            </a:r>
          </a:p>
        </p:txBody>
      </p:sp>
      <p:pic>
        <p:nvPicPr>
          <p:cNvPr id="2050" name="Picture 2" descr="Imagen relacionada">
            <a:extLst>
              <a:ext uri="{FF2B5EF4-FFF2-40B4-BE49-F238E27FC236}">
                <a16:creationId xmlns:a16="http://schemas.microsoft.com/office/drawing/2014/main" xmlns="" id="{64A7633E-A270-4470-A0CD-9C5713BC0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884" y="3297127"/>
            <a:ext cx="5127664" cy="3204790"/>
          </a:xfrm>
          <a:prstGeom prst="rect">
            <a:avLst/>
          </a:prstGeom>
          <a:ln>
            <a:noFill/>
          </a:ln>
          <a:effectLst>
            <a:outerShdw blurRad="76200" dir="13500000" sy="23000" kx="1200000" algn="br" rotWithShape="0">
              <a:prstClr val="black">
                <a:alpha val="20000"/>
              </a:prstClr>
            </a:out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553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81519300-30C5-4FD7-9B64-071E8838E9F5}"/>
              </a:ext>
            </a:extLst>
          </p:cNvPr>
          <p:cNvSpPr txBox="1"/>
          <p:nvPr/>
        </p:nvSpPr>
        <p:spPr>
          <a:xfrm>
            <a:off x="1030177" y="514268"/>
            <a:ext cx="6510310" cy="1687963"/>
          </a:xfrm>
          <a:prstGeom prst="rect">
            <a:avLst/>
          </a:prstGeom>
          <a:noFill/>
        </p:spPr>
        <p:txBody>
          <a:bodyPr wrap="square" rtlCol="0">
            <a:spAutoFit/>
          </a:bodyPr>
          <a:lstStyle/>
          <a:p>
            <a:pPr algn="just">
              <a:lnSpc>
                <a:spcPct val="150000"/>
              </a:lnSpc>
            </a:pPr>
            <a:r>
              <a:rPr lang="es-MX" sz="2400" dirty="0">
                <a:latin typeface="Times New Roman" panose="02020603050405020304" pitchFamily="18" charset="0"/>
                <a:cs typeface="Times New Roman" panose="02020603050405020304" pitchFamily="18" charset="0"/>
              </a:rPr>
              <a:t>Un programa contendrá un numero restringido de competencias, cada una integrara a su vez un numero elevado de recursos</a:t>
            </a:r>
          </a:p>
        </p:txBody>
      </p:sp>
      <p:sp>
        <p:nvSpPr>
          <p:cNvPr id="5" name="CuadroTexto 4">
            <a:extLst>
              <a:ext uri="{FF2B5EF4-FFF2-40B4-BE49-F238E27FC236}">
                <a16:creationId xmlns:a16="http://schemas.microsoft.com/office/drawing/2014/main" xmlns="" id="{67278AF1-C908-4695-AA0C-A3CE3F79FEE5}"/>
              </a:ext>
            </a:extLst>
          </p:cNvPr>
          <p:cNvSpPr txBox="1"/>
          <p:nvPr/>
        </p:nvSpPr>
        <p:spPr>
          <a:xfrm>
            <a:off x="5703799" y="4102028"/>
            <a:ext cx="6143646" cy="2241704"/>
          </a:xfrm>
          <a:prstGeom prst="rect">
            <a:avLst/>
          </a:prstGeom>
          <a:noFill/>
        </p:spPr>
        <p:txBody>
          <a:bodyPr wrap="square" rtlCol="0">
            <a:spAutoFit/>
          </a:bodyPr>
          <a:lstStyle/>
          <a:p>
            <a:pPr algn="just">
              <a:lnSpc>
                <a:spcPct val="150000"/>
              </a:lnSpc>
            </a:pPr>
            <a:r>
              <a:rPr lang="es-MX" sz="2400" dirty="0">
                <a:latin typeface="Times New Roman" panose="02020603050405020304" pitchFamily="18" charset="0"/>
                <a:cs typeface="Times New Roman" panose="02020603050405020304" pitchFamily="18" charset="0"/>
              </a:rPr>
              <a:t> Porque un peligro en el proceso de la elaboración de programas consiste en retener un alto numero de competencias, reduciendo los aprendizajes</a:t>
            </a:r>
            <a:r>
              <a:rPr lang="es-MX" sz="2400" dirty="0"/>
              <a:t>.</a:t>
            </a:r>
          </a:p>
        </p:txBody>
      </p:sp>
      <p:pic>
        <p:nvPicPr>
          <p:cNvPr id="3074" name="Picture 2" descr="Resultado de imagen para sobrecarga de informacion">
            <a:extLst>
              <a:ext uri="{FF2B5EF4-FFF2-40B4-BE49-F238E27FC236}">
                <a16:creationId xmlns:a16="http://schemas.microsoft.com/office/drawing/2014/main" xmlns="" id="{2ADFFAAD-15D4-4752-BF3C-ED515C980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446" y="3113664"/>
            <a:ext cx="4554353" cy="30842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3076" name="Picture 4" descr="Imagen relacionada">
            <a:extLst>
              <a:ext uri="{FF2B5EF4-FFF2-40B4-BE49-F238E27FC236}">
                <a16:creationId xmlns:a16="http://schemas.microsoft.com/office/drawing/2014/main" xmlns="" id="{DD6AB413-433E-403A-A99D-431CB9FAD2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99" b="10144"/>
          <a:stretch/>
        </p:blipFill>
        <p:spPr bwMode="auto">
          <a:xfrm>
            <a:off x="7759837" y="514268"/>
            <a:ext cx="3524773" cy="30842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580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745A9C1B-C698-4254-8D69-AD1C6655D58C}"/>
              </a:ext>
            </a:extLst>
          </p:cNvPr>
          <p:cNvSpPr txBox="1"/>
          <p:nvPr/>
        </p:nvSpPr>
        <p:spPr>
          <a:xfrm>
            <a:off x="1074057" y="420915"/>
            <a:ext cx="10479314" cy="2241704"/>
          </a:xfrm>
          <a:prstGeom prst="rect">
            <a:avLst/>
          </a:prstGeom>
          <a:noFill/>
        </p:spPr>
        <p:txBody>
          <a:bodyPr wrap="square" rtlCol="0">
            <a:spAutoFit/>
          </a:bodyPr>
          <a:lstStyle/>
          <a:p>
            <a:pPr algn="just">
              <a:lnSpc>
                <a:spcPct val="150000"/>
              </a:lnSpc>
            </a:pPr>
            <a:r>
              <a:rPr lang="es-MX" sz="2400" dirty="0">
                <a:latin typeface="Times New Roman" panose="02020603050405020304" pitchFamily="18" charset="0"/>
                <a:cs typeface="Times New Roman" panose="02020603050405020304" pitchFamily="18" charset="0"/>
              </a:rPr>
              <a:t>Un programa basado en el desarrollo de competencias exige que los docentes involucrados franqueen varias etapas  antes de proceder a la puesta en funcionamiento y , sobre todo, que aseguren que su programa respete la lógica inherente al desarrollo de competencias</a:t>
            </a:r>
            <a:r>
              <a:rPr lang="es-MX" sz="2400" dirty="0"/>
              <a:t>.</a:t>
            </a:r>
          </a:p>
        </p:txBody>
      </p:sp>
      <p:pic>
        <p:nvPicPr>
          <p:cNvPr id="4098" name="Picture 2" descr="Resultado de imagen para siguiendo un camino dibujo">
            <a:extLst>
              <a:ext uri="{FF2B5EF4-FFF2-40B4-BE49-F238E27FC236}">
                <a16:creationId xmlns:a16="http://schemas.microsoft.com/office/drawing/2014/main" xmlns="" id="{F750E218-B497-48E0-AA5F-1EF8B7119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3555" y="1754445"/>
            <a:ext cx="4881874" cy="48818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Resultado de imagen para siguiendo un camino dibujo">
            <a:extLst>
              <a:ext uri="{FF2B5EF4-FFF2-40B4-BE49-F238E27FC236}">
                <a16:creationId xmlns:a16="http://schemas.microsoft.com/office/drawing/2014/main" xmlns="" id="{A523C106-15A6-4201-8581-D23C148CB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326" y="3099471"/>
            <a:ext cx="3292751" cy="32927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606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CuadroTexto">
            <a:extLst>
              <a:ext uri="{FF2B5EF4-FFF2-40B4-BE49-F238E27FC236}">
                <a16:creationId xmlns:a16="http://schemas.microsoft.com/office/drawing/2014/main" xmlns="" id="{A4E8D0A5-87AC-4F39-91F2-AEF3AD8A951B}"/>
              </a:ext>
            </a:extLst>
          </p:cNvPr>
          <p:cNvSpPr txBox="1"/>
          <p:nvPr/>
        </p:nvSpPr>
        <p:spPr>
          <a:xfrm>
            <a:off x="914129" y="228989"/>
            <a:ext cx="8496944" cy="6401753"/>
          </a:xfrm>
          <a:prstGeom prst="rect">
            <a:avLst/>
          </a:prstGeom>
          <a:noFill/>
        </p:spPr>
        <p:txBody>
          <a:bodyPr wrap="square" rtlCol="0">
            <a:spAutoFit/>
          </a:bodyPr>
          <a:lstStyle/>
          <a:p>
            <a:r>
              <a:rPr lang="es-MX" sz="2400" b="1" dirty="0">
                <a:latin typeface="Times New Roman" panose="02020603050405020304" pitchFamily="18" charset="0"/>
                <a:cs typeface="Times New Roman" panose="02020603050405020304" pitchFamily="18" charset="0"/>
              </a:rPr>
              <a:t>Desarrollar un programa por competencias: de la intención a la puesta en funcionamiento.</a:t>
            </a:r>
          </a:p>
          <a:p>
            <a:endParaRPr lang="es-MX" sz="2400" b="1" dirty="0">
              <a:latin typeface="Times New Roman" panose="02020603050405020304" pitchFamily="18" charset="0"/>
              <a:cs typeface="Times New Roman" panose="02020603050405020304" pitchFamily="18" charset="0"/>
            </a:endParaRPr>
          </a:p>
          <a:p>
            <a:endParaRPr lang="es-MX" dirty="0">
              <a:latin typeface="Times New Roman" panose="02020603050405020304" pitchFamily="18" charset="0"/>
              <a:cs typeface="Times New Roman" panose="02020603050405020304" pitchFamily="18" charset="0"/>
            </a:endParaRPr>
          </a:p>
          <a:p>
            <a:r>
              <a:rPr lang="es-MX" sz="2000" dirty="0">
                <a:latin typeface="Times New Roman" panose="02020603050405020304" pitchFamily="18" charset="0"/>
                <a:cs typeface="Times New Roman" panose="02020603050405020304" pitchFamily="18" charset="0"/>
              </a:rPr>
              <a:t>a)Determinación de las competencias.</a:t>
            </a:r>
          </a:p>
          <a:p>
            <a:r>
              <a:rPr lang="es-MX" sz="2000" dirty="0">
                <a:latin typeface="Times New Roman" panose="02020603050405020304" pitchFamily="18" charset="0"/>
                <a:cs typeface="Times New Roman" panose="02020603050405020304" pitchFamily="18" charset="0"/>
              </a:rPr>
              <a:t>Al final de la primera etapa de elaboración de un programa </a:t>
            </a:r>
          </a:p>
          <a:p>
            <a:r>
              <a:rPr lang="es-MX" sz="2000" dirty="0">
                <a:latin typeface="Times New Roman" panose="02020603050405020304" pitchFamily="18" charset="0"/>
                <a:cs typeface="Times New Roman" panose="02020603050405020304" pitchFamily="18" charset="0"/>
              </a:rPr>
              <a:t>basado en el desarrollo de competencias, se determinan </a:t>
            </a:r>
          </a:p>
          <a:p>
            <a:r>
              <a:rPr lang="es-MX" sz="2000" dirty="0">
                <a:latin typeface="Times New Roman" panose="02020603050405020304" pitchFamily="18" charset="0"/>
                <a:cs typeface="Times New Roman" panose="02020603050405020304" pitchFamily="18" charset="0"/>
              </a:rPr>
              <a:t>todas las competencias que lo componen.</a:t>
            </a:r>
          </a:p>
          <a:p>
            <a:endParaRPr lang="es-MX" sz="2000" dirty="0">
              <a:latin typeface="Times New Roman" panose="02020603050405020304" pitchFamily="18" charset="0"/>
              <a:cs typeface="Times New Roman" panose="02020603050405020304" pitchFamily="18" charset="0"/>
            </a:endParaRPr>
          </a:p>
          <a:p>
            <a:r>
              <a:rPr lang="es-MX" sz="2000" dirty="0">
                <a:latin typeface="Times New Roman" panose="02020603050405020304" pitchFamily="18" charset="0"/>
                <a:cs typeface="Times New Roman" panose="02020603050405020304" pitchFamily="18" charset="0"/>
              </a:rPr>
              <a:t>b)Determinación del grado de desarrollo esperado al final de la formación.</a:t>
            </a:r>
          </a:p>
          <a:p>
            <a:r>
              <a:rPr lang="es-MX" sz="2000" dirty="0">
                <a:latin typeface="Times New Roman" panose="02020603050405020304" pitchFamily="18" charset="0"/>
                <a:cs typeface="Times New Roman" panose="02020603050405020304" pitchFamily="18" charset="0"/>
              </a:rPr>
              <a:t>Es necesario definir para cada una de las competencias  el grado de desarrollo esperado. Ese grado varia enormemente de una  competencia a otra, dependiendo de la posición central que ocupe dentro de la perspectiva y finalidad del programa.</a:t>
            </a:r>
          </a:p>
          <a:p>
            <a:endParaRPr lang="es-MX" sz="2000" dirty="0">
              <a:latin typeface="Times New Roman" panose="02020603050405020304" pitchFamily="18" charset="0"/>
              <a:cs typeface="Times New Roman" panose="02020603050405020304" pitchFamily="18" charset="0"/>
            </a:endParaRPr>
          </a:p>
          <a:p>
            <a:r>
              <a:rPr lang="es-MX" sz="2000" dirty="0">
                <a:latin typeface="Times New Roman" panose="02020603050405020304" pitchFamily="18" charset="0"/>
                <a:cs typeface="Times New Roman" panose="02020603050405020304" pitchFamily="18" charset="0"/>
              </a:rPr>
              <a:t>c)Determinación de los recursos internos a movilizar.</a:t>
            </a:r>
          </a:p>
          <a:p>
            <a:r>
              <a:rPr lang="es-MX" sz="2000" dirty="0">
                <a:latin typeface="Times New Roman" panose="02020603050405020304" pitchFamily="18" charset="0"/>
                <a:cs typeface="Times New Roman" panose="02020603050405020304" pitchFamily="18" charset="0"/>
              </a:rPr>
              <a:t> Los recursos internos corresponden a la base de conocimientos, actitudes y comportamientos aprendidos e integrados en la memoria del sujeto.</a:t>
            </a:r>
          </a:p>
          <a:p>
            <a:r>
              <a:rPr lang="es-MX" sz="2000" dirty="0">
                <a:latin typeface="Times New Roman" panose="02020603050405020304" pitchFamily="18" charset="0"/>
                <a:cs typeface="Times New Roman" panose="02020603050405020304" pitchFamily="18" charset="0"/>
              </a:rPr>
              <a:t>Los recursos externos se relacionan con todo lo que ofrece el medio como apoyo para actuar: recursos humanos, materiales, tecnológicos, etc.</a:t>
            </a:r>
          </a:p>
        </p:txBody>
      </p:sp>
      <p:pic>
        <p:nvPicPr>
          <p:cNvPr id="6154" name="Picture 10" descr="Resultado de imagen para trabajo en equipo png">
            <a:extLst>
              <a:ext uri="{FF2B5EF4-FFF2-40B4-BE49-F238E27FC236}">
                <a16:creationId xmlns:a16="http://schemas.microsoft.com/office/drawing/2014/main" xmlns="" id="{ADEBDCC9-13F1-4DB6-8EF7-D0DF7958A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8500" y="543338"/>
            <a:ext cx="4363500" cy="314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96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31978" y="573428"/>
            <a:ext cx="7128792" cy="4985980"/>
          </a:xfrm>
          <a:prstGeom prst="rect">
            <a:avLst/>
          </a:prstGeom>
          <a:noFill/>
        </p:spPr>
        <p:txBody>
          <a:bodyPr wrap="square" rtlCol="0">
            <a:spAutoFit/>
          </a:bodyPr>
          <a:lstStyle/>
          <a:p>
            <a:r>
              <a:rPr lang="es-MX" sz="2000" dirty="0">
                <a:latin typeface="Times New Roman" panose="02020603050405020304" pitchFamily="18" charset="0"/>
                <a:cs typeface="Times New Roman" panose="02020603050405020304" pitchFamily="18" charset="0"/>
              </a:rPr>
              <a:t>d)Escalamiento de las competencias en el conjunto de la formación.</a:t>
            </a:r>
          </a:p>
          <a:p>
            <a:endParaRPr lang="es-MX" sz="2000" dirty="0">
              <a:latin typeface="Times New Roman" panose="02020603050405020304" pitchFamily="18" charset="0"/>
              <a:cs typeface="Times New Roman" panose="02020603050405020304" pitchFamily="18" charset="0"/>
            </a:endParaRPr>
          </a:p>
          <a:p>
            <a:endParaRPr lang="es-MX" sz="2000" dirty="0">
              <a:latin typeface="Times New Roman" panose="02020603050405020304" pitchFamily="18" charset="0"/>
              <a:cs typeface="Times New Roman" panose="02020603050405020304" pitchFamily="18" charset="0"/>
            </a:endParaRPr>
          </a:p>
          <a:p>
            <a:r>
              <a:rPr lang="es-MX" sz="2000" dirty="0">
                <a:latin typeface="Times New Roman" panose="02020603050405020304" pitchFamily="18" charset="0"/>
                <a:cs typeface="Times New Roman" panose="02020603050405020304" pitchFamily="18" charset="0"/>
              </a:rPr>
              <a:t>e)Determinación de la metodología didactica.</a:t>
            </a:r>
          </a:p>
          <a:p>
            <a:endParaRPr lang="es-MX" sz="2000" dirty="0">
              <a:latin typeface="Times New Roman" panose="02020603050405020304" pitchFamily="18" charset="0"/>
              <a:cs typeface="Times New Roman" panose="02020603050405020304" pitchFamily="18" charset="0"/>
            </a:endParaRPr>
          </a:p>
          <a:p>
            <a:endParaRPr lang="es-MX" sz="2000" dirty="0">
              <a:latin typeface="Times New Roman" panose="02020603050405020304" pitchFamily="18" charset="0"/>
              <a:cs typeface="Times New Roman" panose="02020603050405020304" pitchFamily="18" charset="0"/>
            </a:endParaRPr>
          </a:p>
          <a:p>
            <a:r>
              <a:rPr lang="es-MX" sz="2000" dirty="0">
                <a:latin typeface="Times New Roman" panose="02020603050405020304" pitchFamily="18" charset="0"/>
                <a:cs typeface="Times New Roman" panose="02020603050405020304" pitchFamily="18" charset="0"/>
              </a:rPr>
              <a:t>f)Determinación de las modalidades de evaluación</a:t>
            </a:r>
          </a:p>
          <a:p>
            <a:endParaRPr lang="es-MX" sz="2000" dirty="0">
              <a:latin typeface="Times New Roman" panose="02020603050405020304" pitchFamily="18" charset="0"/>
              <a:cs typeface="Times New Roman" panose="02020603050405020304" pitchFamily="18" charset="0"/>
            </a:endParaRPr>
          </a:p>
          <a:p>
            <a:endParaRPr lang="es-MX" sz="2000" dirty="0">
              <a:latin typeface="Times New Roman" panose="02020603050405020304" pitchFamily="18" charset="0"/>
              <a:cs typeface="Times New Roman" panose="02020603050405020304" pitchFamily="18" charset="0"/>
            </a:endParaRPr>
          </a:p>
          <a:p>
            <a:r>
              <a:rPr lang="es-MX" sz="2000" dirty="0">
                <a:latin typeface="Times New Roman" panose="02020603050405020304" pitchFamily="18" charset="0"/>
                <a:cs typeface="Times New Roman" panose="02020603050405020304" pitchFamily="18" charset="0"/>
              </a:rPr>
              <a:t>g)Determinación de la organización del trabajo de docentes y estudiantes.</a:t>
            </a:r>
          </a:p>
          <a:p>
            <a:endParaRPr lang="es-MX" sz="2000" dirty="0">
              <a:latin typeface="Times New Roman" panose="02020603050405020304" pitchFamily="18" charset="0"/>
              <a:cs typeface="Times New Roman" panose="02020603050405020304" pitchFamily="18" charset="0"/>
            </a:endParaRPr>
          </a:p>
          <a:p>
            <a:endParaRPr lang="es-MX" sz="2000" dirty="0">
              <a:latin typeface="Times New Roman" panose="02020603050405020304" pitchFamily="18" charset="0"/>
              <a:cs typeface="Times New Roman" panose="02020603050405020304" pitchFamily="18" charset="0"/>
            </a:endParaRPr>
          </a:p>
          <a:p>
            <a:r>
              <a:rPr lang="es-MX" sz="2000" dirty="0">
                <a:latin typeface="Times New Roman" panose="02020603050405020304" pitchFamily="18" charset="0"/>
                <a:cs typeface="Times New Roman" panose="02020603050405020304" pitchFamily="18" charset="0"/>
              </a:rPr>
              <a:t>h)Establecimiento de modalidades de seguimiento de los aprendizajes.</a:t>
            </a:r>
          </a:p>
          <a:p>
            <a:endParaRPr lang="es-MX" dirty="0"/>
          </a:p>
        </p:txBody>
      </p:sp>
      <p:pic>
        <p:nvPicPr>
          <p:cNvPr id="5126" name="Picture 6" descr="Resultado de imagen para escalando aprendizajes  png">
            <a:extLst>
              <a:ext uri="{FF2B5EF4-FFF2-40B4-BE49-F238E27FC236}">
                <a16:creationId xmlns:a16="http://schemas.microsoft.com/office/drawing/2014/main" xmlns="" id="{BE139E57-22F1-4B8A-8A3B-F691231AF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8425" y="166266"/>
            <a:ext cx="2857548" cy="33811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128" name="Picture 8" descr="Resultado de imagen para evaluacion  png">
            <a:extLst>
              <a:ext uri="{FF2B5EF4-FFF2-40B4-BE49-F238E27FC236}">
                <a16:creationId xmlns:a16="http://schemas.microsoft.com/office/drawing/2014/main" xmlns="" id="{C2A61017-081E-4C21-B2A8-10C5C2EE5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6575" y="4398602"/>
            <a:ext cx="2439641" cy="2439641"/>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Resultado de imagen para seguimiento de enseÃ±anza   png">
            <a:extLst>
              <a:ext uri="{FF2B5EF4-FFF2-40B4-BE49-F238E27FC236}">
                <a16:creationId xmlns:a16="http://schemas.microsoft.com/office/drawing/2014/main" xmlns="" id="{8871B060-E3DA-4315-8ADB-07A30636E4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02206">
            <a:off x="8295562" y="3328392"/>
            <a:ext cx="2336024" cy="2336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566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172817" y="254000"/>
            <a:ext cx="9601200" cy="1485900"/>
          </a:xfrm>
          <a:ln>
            <a:solidFill>
              <a:schemeClr val="bg1"/>
            </a:solidFill>
          </a:ln>
        </p:spPr>
        <p:txBody>
          <a:bodyPr>
            <a:noAutofit/>
          </a:bodyPr>
          <a:lstStyle/>
          <a:p>
            <a:pPr algn="ctr"/>
            <a:r>
              <a:rPr lang="es-ES_tradnl" sz="3600" dirty="0">
                <a:ln w="18415" cmpd="sng">
                  <a:solidFill>
                    <a:schemeClr val="tx1"/>
                  </a:solidFill>
                  <a:prstDash val="solid"/>
                </a:ln>
                <a:solidFill>
                  <a:srgbClr val="FC0280"/>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rPr>
              <a:t>Escalamiento de las competencias en el conjunto de la formación </a:t>
            </a:r>
            <a:endParaRPr lang="es-ES" sz="3600" dirty="0">
              <a:ln w="18415" cmpd="sng">
                <a:solidFill>
                  <a:schemeClr val="tx1"/>
                </a:solidFill>
                <a:prstDash val="solid"/>
              </a:ln>
              <a:solidFill>
                <a:srgbClr val="FC0280"/>
              </a:solidFill>
              <a:effectLst>
                <a:glow rad="139700">
                  <a:schemeClr val="accent4">
                    <a:satMod val="175000"/>
                    <a:alpha val="40000"/>
                  </a:schemeClr>
                </a:glow>
              </a:effectLst>
              <a:latin typeface="Times New Roman" panose="02020603050405020304" pitchFamily="18" charset="0"/>
              <a:cs typeface="Times New Roman" panose="02020603050405020304" pitchFamily="18" charset="0"/>
            </a:endParaRP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3807900981"/>
              </p:ext>
            </p:extLst>
          </p:nvPr>
        </p:nvGraphicFramePr>
        <p:xfrm>
          <a:off x="1845733" y="1498600"/>
          <a:ext cx="8928284"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5021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2394026" y="3670357"/>
            <a:ext cx="6401887" cy="3187643"/>
          </a:xfrm>
          <a:prstGeom prst="rect">
            <a:avLst/>
          </a:prstGeom>
          <a:noFill/>
          <a:ln>
            <a:noFill/>
          </a:ln>
        </p:spPr>
      </p:pic>
      <p:graphicFrame>
        <p:nvGraphicFramePr>
          <p:cNvPr id="7" name="Diagrama 6"/>
          <p:cNvGraphicFramePr/>
          <p:nvPr>
            <p:extLst>
              <p:ext uri="{D42A27DB-BD31-4B8C-83A1-F6EECF244321}">
                <p14:modId xmlns:p14="http://schemas.microsoft.com/office/powerpoint/2010/main" val="2801291868"/>
              </p:ext>
            </p:extLst>
          </p:nvPr>
        </p:nvGraphicFramePr>
        <p:xfrm>
          <a:off x="1710894" y="16934"/>
          <a:ext cx="7432022" cy="476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Esquina doblada 10"/>
          <p:cNvSpPr/>
          <p:nvPr/>
        </p:nvSpPr>
        <p:spPr>
          <a:xfrm>
            <a:off x="8688840" y="2905170"/>
            <a:ext cx="2575507" cy="3641403"/>
          </a:xfrm>
          <a:prstGeom prst="foldedCorner">
            <a:avLst>
              <a:gd name="adj" fmla="val 19480"/>
            </a:avLst>
          </a:prstGeom>
          <a:solidFill>
            <a:srgbClr val="FD7478"/>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50000"/>
              </a:lnSpc>
            </a:pPr>
            <a:r>
              <a:rPr lang="es-ES" sz="2000" dirty="0">
                <a:latin typeface="Times New Roman" panose="02020603050405020304" pitchFamily="18" charset="0"/>
                <a:cs typeface="Times New Roman" panose="02020603050405020304" pitchFamily="18" charset="0"/>
              </a:rPr>
              <a:t> </a:t>
            </a:r>
          </a:p>
          <a:p>
            <a:pPr algn="just">
              <a:lnSpc>
                <a:spcPct val="150000"/>
              </a:lnSpc>
            </a:pPr>
            <a:r>
              <a:rPr lang="es-ES_tradnl" sz="2000" dirty="0">
                <a:solidFill>
                  <a:srgbClr val="000000"/>
                </a:solidFill>
                <a:latin typeface="Times New Roman" panose="02020603050405020304" pitchFamily="18" charset="0"/>
                <a:cs typeface="Times New Roman" panose="02020603050405020304" pitchFamily="18" charset="0"/>
              </a:rPr>
              <a:t>Al termino de la cuarta etapa, los docentes disponen de un documento que precisa período tras período las competencias tomadas en cuenta</a:t>
            </a:r>
            <a:r>
              <a:rPr lang="es-ES_tradnl" dirty="0">
                <a:solidFill>
                  <a:srgbClr val="000000"/>
                </a:solidFill>
                <a:latin typeface="Avenir Medium"/>
                <a:cs typeface="Avenir Medium"/>
              </a:rPr>
              <a:t>.</a:t>
            </a:r>
          </a:p>
        </p:txBody>
      </p:sp>
    </p:spTree>
    <p:extLst>
      <p:ext uri="{BB962C8B-B14F-4D97-AF65-F5344CB8AC3E}">
        <p14:creationId xmlns:p14="http://schemas.microsoft.com/office/powerpoint/2010/main" val="654576215"/>
      </p:ext>
    </p:extLst>
  </p:cSld>
  <p:clrMapOvr>
    <a:masterClrMapping/>
  </p:clrMapOvr>
</p:sld>
</file>

<file path=ppt/theme/theme1.xml><?xml version="1.0" encoding="utf-8"?>
<a:theme xmlns:a="http://schemas.openxmlformats.org/drawingml/2006/main" name="Recorte">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TM10001105[[fn=Recorte]]</Template>
  <TotalTime>368</TotalTime>
  <Words>979</Words>
  <Application>Microsoft Office PowerPoint</Application>
  <PresentationFormat>Panorámica</PresentationFormat>
  <Paragraphs>70</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Avenir Black</vt:lpstr>
      <vt:lpstr>Avenir Medium</vt:lpstr>
      <vt:lpstr>Calibri</vt:lpstr>
      <vt:lpstr>Franklin Gothic Book</vt:lpstr>
      <vt:lpstr>Times New Roman</vt:lpstr>
      <vt:lpstr>Recorte</vt:lpstr>
      <vt:lpstr>Desarrollo de un programa por competencias: de la intención a su implementación </vt:lpstr>
      <vt:lpstr>Presentación de PowerPoint</vt:lpstr>
      <vt:lpstr>Presentación de PowerPoint</vt:lpstr>
      <vt:lpstr>Presentación de PowerPoint</vt:lpstr>
      <vt:lpstr>Presentación de PowerPoint</vt:lpstr>
      <vt:lpstr>Presentación de PowerPoint</vt:lpstr>
      <vt:lpstr>Presentación de PowerPoint</vt:lpstr>
      <vt:lpstr>Escalamiento de las competencias en el conjunto de la formación </vt:lpstr>
      <vt:lpstr>Presentación de PowerPoint</vt:lpstr>
      <vt:lpstr>Determinación de la metodología didáctica </vt:lpstr>
      <vt:lpstr>Presentación de PowerPoint</vt:lpstr>
      <vt:lpstr>Determinación de las modalidades de evaluación </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de un programa por competencias: de la intención a su implementación</dc:title>
  <dc:creator>HP- Pavilion</dc:creator>
  <cp:lastModifiedBy>Usuario</cp:lastModifiedBy>
  <cp:revision>13</cp:revision>
  <dcterms:created xsi:type="dcterms:W3CDTF">2018-09-04T22:51:43Z</dcterms:created>
  <dcterms:modified xsi:type="dcterms:W3CDTF">2018-09-17T17:33:58Z</dcterms:modified>
</cp:coreProperties>
</file>