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Quintessential" panose="020B0604020202020204" charset="0"/>
      <p:regular r:id="rId5"/>
    </p:embeddedFont>
    <p:embeddedFont>
      <p:font typeface="Pacifico" panose="020B0604020202020204" charset="0"/>
      <p:regular r:id="rId6"/>
    </p:embeddedFont>
    <p:embeddedFont>
      <p:font typeface="Playfair Display" panose="020B0604020202020204" charset="0"/>
      <p:regular r:id="rId7"/>
      <p:bold r:id="rId8"/>
      <p:italic r:id="rId9"/>
      <p:boldItalic r:id="rId10"/>
    </p:embeddedFont>
    <p:embeddedFont>
      <p:font typeface="Caveat" panose="020B0604020202020204" charset="0"/>
      <p:regular r:id="rId11"/>
      <p:bold r:id="rId12"/>
    </p:embeddedFont>
    <p:embeddedFont>
      <p:font typeface="Nunito" panose="020B0604020202020204" charset="0"/>
      <p:regular r:id="rId13"/>
      <p:bold r:id="rId14"/>
      <p:italic r:id="rId15"/>
      <p:boldItalic r:id="rId16"/>
    </p:embeddedFont>
    <p:embeddedFont>
      <p:font typeface="Amatic SC" panose="020B0604020202020204" charset="-79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74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490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264ff459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264ff459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900" y="-16325"/>
            <a:ext cx="3129300" cy="5143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140325" y="-5500"/>
            <a:ext cx="3086100" cy="5148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226425" y="-2800"/>
            <a:ext cx="2917800" cy="5143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32875" y="1553925"/>
            <a:ext cx="2725500" cy="3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latin typeface="Playfair Display"/>
                <a:ea typeface="Playfair Display"/>
                <a:cs typeface="Playfair Display"/>
                <a:sym typeface="Playfair Display"/>
              </a:rPr>
              <a:t>La palabra diversidad se refiere a la diferencia y la variedad de elementos, personas y animales que se encuentran en algún lugar específico. Nos permite mostrar que en ese contexto podemos encontrar cosas o elementos que presentan varias características diferentes.</a:t>
            </a:r>
            <a:endParaRPr sz="1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7164" y="2571750"/>
            <a:ext cx="2432300" cy="24368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339175" y="106925"/>
            <a:ext cx="2688300" cy="24369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DIVERSIDAD:</a:t>
            </a:r>
            <a:endParaRPr sz="1800" b="1">
              <a:solidFill>
                <a:srgbClr val="FF0000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Es importante reconocer que el concepto diversidad abarca la esencia del ser humano de que todos somos distintos y variados. Por lo tanto, hablar de diversidad es afirmar que cada uno de nosotros es único.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u="sng"/>
              <a:t>Recordar que diversidad, no necesariamente tiene relación con las capacidades diferentes.</a:t>
            </a:r>
            <a:endParaRPr sz="1200" b="1" u="sng"/>
          </a:p>
        </p:txBody>
      </p:sp>
      <p:sp>
        <p:nvSpPr>
          <p:cNvPr id="60" name="Google Shape;60;p13"/>
          <p:cNvSpPr txBox="1"/>
          <p:nvPr/>
        </p:nvSpPr>
        <p:spPr>
          <a:xfrm>
            <a:off x="6408375" y="1989125"/>
            <a:ext cx="2553900" cy="30195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El concepto diversidad abarca múltiples aspectos: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Por la edad.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Por necesidades especiales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poblacional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Por religiones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Por orígenes económicos.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Por motivos de justicia (presos)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Por motivaciones, capacidades y ritmos diferentes.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Por medio ambiente.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l="1647" t="3265" r="2585" b="2634"/>
          <a:stretch/>
        </p:blipFill>
        <p:spPr>
          <a:xfrm>
            <a:off x="6408375" y="189325"/>
            <a:ext cx="2553901" cy="152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725" y="106925"/>
            <a:ext cx="2917800" cy="1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36725" y="3088650"/>
            <a:ext cx="2725500" cy="83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Amatic SC"/>
                <a:ea typeface="Amatic SC"/>
                <a:cs typeface="Amatic SC"/>
                <a:sym typeface="Amatic SC"/>
              </a:rPr>
              <a:t>Un buen ejemplo para poder comprender lo que el término diversidad significa en contexto podemos nombrar a los 3 tipos de diversidad más conocidos, la diversidad biológica, la diversidad cultural y la diversidad sexual. Estas tres indican que en la Tierra podemos encontrar varias orientaciones sexuales, diferentes tipos de culturas y distintas especies vivientes.</a:t>
            </a:r>
            <a:endParaRPr b="1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0900" y="-16325"/>
            <a:ext cx="3129300" cy="5143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140325" y="-5500"/>
            <a:ext cx="3086100" cy="5148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6226425" y="-2800"/>
            <a:ext cx="2917800" cy="5143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6226425" y="332075"/>
            <a:ext cx="2917800" cy="23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351C75"/>
                </a:solidFill>
                <a:latin typeface="Pacifico"/>
                <a:ea typeface="Pacifico"/>
                <a:cs typeface="Pacifico"/>
                <a:sym typeface="Pacifico"/>
              </a:rPr>
              <a:t>“Diversidad y educación inclusiva: </a:t>
            </a:r>
            <a:endParaRPr sz="2400">
              <a:solidFill>
                <a:srgbClr val="351C75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351C75"/>
                </a:solidFill>
                <a:latin typeface="Pacifico"/>
                <a:ea typeface="Pacifico"/>
                <a:cs typeface="Pacifico"/>
                <a:sym typeface="Pacifico"/>
              </a:rPr>
              <a:t>un desafío para los sistemas educativos actuales”</a:t>
            </a:r>
            <a:endParaRPr sz="2400">
              <a:solidFill>
                <a:srgbClr val="351C7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113100" y="244700"/>
            <a:ext cx="29178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Escuela Normal de Educación Preescolar.</a:t>
            </a:r>
            <a:endParaRPr sz="1600" b="1"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Licenciatura en educacion preescolar.</a:t>
            </a: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Ciclo escolar 2018-2019</a:t>
            </a: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Atención a la diversidad.</a:t>
            </a: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Docente:  Araceli del Bosque Velez.</a:t>
            </a: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Integrantes </a:t>
            </a: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Gloria Janeth Dena Guerrero  #4</a:t>
            </a: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Barbara Perez Gavilan  #14</a:t>
            </a: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mtClean="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Fátima Sofía Soto Martínez </a:t>
            </a:r>
            <a:r>
              <a:rPr lang="es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#21</a:t>
            </a:r>
            <a:endParaRPr dirty="0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200" y="1575400"/>
            <a:ext cx="1323525" cy="98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212" y="74900"/>
            <a:ext cx="1589788" cy="16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2550" y="2628525"/>
            <a:ext cx="1899575" cy="23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7225" y="2676850"/>
            <a:ext cx="940800" cy="22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32500" y="1650300"/>
            <a:ext cx="3086100" cy="3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Educación inclusiva, significa que los niños con algún tipo de discapacidad y necesidades educativas especiales o con barreras de aprendizaje sean educados en aulas de clase con sus pares de edad, en las mismas instituciones de su comunidad o vecindario.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En otras palabras, ellos van al mismo colegio que sus familiares; primos, hermanos, etc. </a:t>
            </a:r>
            <a:r>
              <a:rPr lang="es" u="sng"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En donde se les provee acceso a las mismas oportunidades de aprendizaje como a cualquier otro niño, que reciban un apoyo para que puedan cumplir metas individuales.</a:t>
            </a:r>
            <a:endParaRPr u="sng"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6850" y="74900"/>
            <a:ext cx="621750" cy="16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8">
            <a:alphaModFix/>
          </a:blip>
          <a:srcRect r="11621"/>
          <a:stretch/>
        </p:blipFill>
        <p:spPr>
          <a:xfrm>
            <a:off x="101375" y="98563"/>
            <a:ext cx="560200" cy="161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Presentación en pantalla (16:9)</PresentationFormat>
  <Paragraphs>37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Quintessential</vt:lpstr>
      <vt:lpstr>Pacifico</vt:lpstr>
      <vt:lpstr>Playfair Display</vt:lpstr>
      <vt:lpstr>Caveat</vt:lpstr>
      <vt:lpstr>Nunito</vt:lpstr>
      <vt:lpstr>Amatic SC</vt:lpstr>
      <vt:lpstr>Comfortaa</vt:lpstr>
      <vt:lpstr>Simple Light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Soto</dc:creator>
  <cp:lastModifiedBy>Georgina</cp:lastModifiedBy>
  <cp:revision>1</cp:revision>
  <dcterms:modified xsi:type="dcterms:W3CDTF">2018-09-14T04:36:54Z</dcterms:modified>
</cp:coreProperties>
</file>