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144000" type="letter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444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459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181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952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1619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99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171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352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119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736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521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68040-C0A9-4804-8575-B9F6606D4453}" type="datetimeFigureOut">
              <a:rPr lang="es-ES" smtClean="0"/>
              <a:t>18/10/2018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D14F-1648-46EA-8E46-21E3A54C97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7093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4001" y="18288"/>
            <a:ext cx="6858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EDUCACIÒN PREESCOLAR </a:t>
            </a:r>
            <a:endParaRPr kumimoji="0" lang="es-ES" altLang="es-E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2049" name="Imagen 1" descr="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285" y="1118699"/>
            <a:ext cx="2381427" cy="177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002" y="2880747"/>
            <a:ext cx="6858000" cy="626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“CUADRO</a:t>
            </a:r>
            <a:r>
              <a:rPr kumimoji="0" lang="es-ES" altLang="es-E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COMPARATIVO</a:t>
            </a: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1: GESTIÓN EDUCATIVA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PLANEACIÓN Y GESTIÓN EDUCATIVA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MAESTRO: RAMON DE JESUS RESENDIZ SANCHEZ</a:t>
            </a:r>
            <a:endParaRPr kumimoji="0" lang="es-ES" altLang="es-E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VALERIA MONTSERRATH RODRIGUEZ GARCIA</a:t>
            </a:r>
            <a:endParaRPr kumimoji="0" lang="es-ES" altLang="es-E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SEPTIMO SEMESTRE SECCION “B”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sz="20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ES" sz="20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COMPETENCIAS:</a:t>
            </a:r>
            <a:endParaRPr kumimoji="0" lang="es-MX" altLang="es-E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s-MX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Distingue los elementos teóricos y metodológicos de la gestión y la administración educativa actuales para fundamentar propuestas de intervención que contribuyan a la mejora de la calidad y a la consolidación de los centros escolares.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s-MX" alt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Propone alternativas para el desarrollo de las instituciones educativas con base en el análisis de las políticas públicas, el reconocimiento de escenarios y las posibilidades de participación de los diversos actores implicados en su funcionamiento. </a:t>
            </a:r>
            <a:endParaRPr lang="es-ES" altLang="es-ES" sz="1600" b="1" dirty="0">
              <a:latin typeface="Century Gothic" panose="020B0502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altLang="es-E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0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0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SALTILLO COAHUILA, 19 DE OCTUBRE DE 2018</a:t>
            </a:r>
            <a:endParaRPr kumimoji="0" lang="es-ES" altLang="es-E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3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123339"/>
              </p:ext>
            </p:extLst>
          </p:nvPr>
        </p:nvGraphicFramePr>
        <p:xfrm>
          <a:off x="-54864" y="-144304"/>
          <a:ext cx="6967728" cy="92497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83864"/>
                <a:gridCol w="3483864"/>
              </a:tblGrid>
              <a:tr h="4896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2400" dirty="0" smtClean="0">
                          <a:latin typeface="Century Gothic" panose="020B0502020202020204" pitchFamily="34" charset="0"/>
                        </a:rPr>
                        <a:t>Gestión</a:t>
                      </a:r>
                      <a:r>
                        <a:rPr lang="es-ES" sz="2400" baseline="0" dirty="0" smtClean="0">
                          <a:latin typeface="Century Gothic" panose="020B0502020202020204" pitchFamily="34" charset="0"/>
                        </a:rPr>
                        <a:t> tradicional</a:t>
                      </a:r>
                      <a:endParaRPr lang="es-ES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2400" dirty="0" smtClean="0">
                          <a:latin typeface="Century Gothic" panose="020B0502020202020204" pitchFamily="34" charset="0"/>
                        </a:rPr>
                        <a:t>Gestión estratégica</a:t>
                      </a:r>
                      <a:endParaRPr lang="es-ES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74656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dirty="0" smtClean="0">
                          <a:latin typeface="Century Gothic" panose="020B0502020202020204" pitchFamily="34" charset="0"/>
                        </a:rPr>
                        <a:t>Baja presencia de</a:t>
                      </a: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 lo pedagógico.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Énfasis en normas y rutinas.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Trabajos aislados y fragmentados.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Estructuras cerradas a la innovación.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Autoridad impersonal y fiscalizadora.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Estructuras desacopladas.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Observaciones simplificadas y esquemáticas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dirty="0" smtClean="0">
                          <a:latin typeface="Century Gothic" panose="020B0502020202020204" pitchFamily="34" charset="0"/>
                        </a:rPr>
                        <a:t>Enfoque</a:t>
                      </a: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: Principio ontológico y epistemológico, una definición sustancial.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Pensamiento administrativo: es necesario que rompa los limitantes cadenas conceptuales de los fines.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Centralidad de lo pedagógico.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Habilidades para tratar con lo complejo.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Trabajo en equipo.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Apertura al aprendizaje y a la innovación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Asesoramiento y orientación profesional.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Culturas educacionales cohesionadas por una visión y la misión.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s-ES" sz="1800" baseline="0" dirty="0" smtClean="0">
                          <a:latin typeface="Century Gothic" panose="020B0502020202020204" pitchFamily="34" charset="0"/>
                        </a:rPr>
                        <a:t>Intervenciones sistémicas y estratégicas.</a:t>
                      </a:r>
                      <a:endParaRPr lang="es-ES" sz="1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8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</TotalTime>
  <Words>227</Words>
  <Application>Microsoft Office PowerPoint</Application>
  <PresentationFormat>Carta (216 x 279 mm)</PresentationFormat>
  <Paragraphs>35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vmontseroga@hotmail.com</dc:creator>
  <cp:lastModifiedBy>vmontseroga@hotmail.com</cp:lastModifiedBy>
  <cp:revision>7</cp:revision>
  <dcterms:created xsi:type="dcterms:W3CDTF">2018-10-18T13:54:46Z</dcterms:created>
  <dcterms:modified xsi:type="dcterms:W3CDTF">2018-10-18T21:55:13Z</dcterms:modified>
</cp:coreProperties>
</file>