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79D410-53AE-4B1E-A994-F9BE54733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FD8DE1-B6A5-462A-9565-20C478EBB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91EF60-6F9B-4BF8-B55B-0056B10BA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24B5D7-2B1D-4582-8F80-28E137AD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75D28-FBB2-4FB8-82BF-2BDF57FB0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34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341AD8-DD03-4712-9E62-A4D63ADA0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6D62F7-7987-46D2-A23A-2E62EB4E9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8C5781-CE44-4C39-BB50-A302CE15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2081C-4A8C-4255-977A-42A15DBF8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271EF5-E151-48BD-B9B8-25AE8185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10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050B01-3D99-4730-A462-A3D29CB57C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D089F3-0C15-41BD-8105-9D11FD7D1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0C63CB-500C-498F-BA7A-9D658A88F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35AD09-8FFC-4224-A920-5C9ACC372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07C9EE-A2DC-4828-AD39-2F918FF8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03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1C115-CA21-4BDD-ACD5-0D823CDCA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7D382F-5BBF-40E9-BFE6-EB0AE4874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F0AB95-9B68-4A94-A870-EDD16793F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F981D9-6BC1-4136-B6CB-707F6D98A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C66B82-1E04-4EAA-98C8-3A27505E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78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F1465-9B6F-456B-9CBD-2105D9F33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4D5102-9F7D-4F76-8D48-9434D5CF1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3007D6-1C55-4DFF-8755-4D579F1A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5836FF-6D0D-4E10-8830-9D66C72E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A7BFEC-61F9-4E9B-BAD1-6822A04BA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928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7CC1C-0363-4678-8644-F9A6B12A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79B995-2118-4B91-B8E1-02A0D24F1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4B54D15-B20F-45B1-89B6-989F3041C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21B062E-55E1-4250-ABAC-042901143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F2E7E4-CAB3-4E72-9217-14D47319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3D506B-4E4A-429F-991D-6A7CA1D75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46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327BB-E5AA-4A09-BE28-CF5E7A4A5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13AFE6-067E-41A6-910E-0D9EF91CC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5103E2-B214-48F2-B39E-4AB4348F6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FDB7B55-1808-49FD-B6BB-E4B86E4FB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85959C-75DA-4643-8A1D-CD200B91F2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A0A82FE-3C69-4547-823D-C10DC3E21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80C9DB-EEB2-4D9C-97D1-245FEB68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9C983D5-82A7-4179-8907-E1014832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426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7943A-5981-4D09-B1EE-3647491D6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D2FB7B-CC5A-4FC1-B384-3FE6168C2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DF8A20-1E4A-47BA-A1F0-7A62D06D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EFAC365-12FA-4BA9-A29D-36C953A59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31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42797F-7801-4CA0-B249-A89D7FBC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C03514-10BF-4D0F-9253-17C5F6E7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C0025E-30C5-42B2-9B7E-79D66EC8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51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881D5-BEAA-4930-9407-513A7D736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CBFC99-DC47-4024-A643-78DA0A1C1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8A3168-37D8-4772-8087-CA1AB686F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18E94BB-10F8-47EA-852A-1D6281B6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C506903-4E98-4B82-A18C-962B93367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860CAA-C844-4BDB-8599-E7953E339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4059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54469-C506-435F-9623-92DF9EB0F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ADD750-E09D-40E9-BAE0-5EC266E8B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A86BD7-AD01-4991-BE95-3A7E3FABB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54704E0-62FC-4AA3-A77C-2BE3B554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0D04B0-4A06-4890-8578-1EF5DB50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95D23E-73CD-42BC-BCCD-BE764B45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143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CAB72B1-56DE-4995-BA91-AD725DDE3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CDBC53-3AAE-4C2D-897F-84E887CD0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E83C45-83F2-4AED-BA70-6B58E35EC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D5F2D-E612-4309-9D32-EC6AAD7C71B7}" type="datetimeFigureOut">
              <a:rPr lang="es-MX" smtClean="0"/>
              <a:t>23/08/2018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00F3F8-C1DF-48DA-808D-73F8E89B7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58E26A-CC85-44B9-B3C1-90652A10AD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F51A-691B-4AD5-B14A-B269CA9E0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820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33237FF5-B7C5-4B97-A0EA-A1BA009AEC4D}"/>
              </a:ext>
            </a:extLst>
          </p:cNvPr>
          <p:cNvSpPr/>
          <p:nvPr/>
        </p:nvSpPr>
        <p:spPr>
          <a:xfrm>
            <a:off x="722243" y="263175"/>
            <a:ext cx="10747513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Contesta de manera individual las siguientes preguntas:</a:t>
            </a:r>
          </a:p>
          <a:p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1.- ¿Qué es para ti el lenguaje?</a:t>
            </a:r>
          </a:p>
          <a:p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La forma de hablar con las personas , tipos de idiomas .</a:t>
            </a:r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2.- ¿El lenguaje y la comunicación, son conceptos que siempre se encuentran vinculados, si o no y porqué? Si por que las dos cosas son muy indispensables para saber o conocer mas acerca de la vida cotidiana</a:t>
            </a:r>
          </a:p>
          <a:p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3.- ¿Qué elementos integran el lenguaje? </a:t>
            </a:r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- los idiomas</a:t>
            </a:r>
          </a:p>
          <a:p>
            <a:pPr marL="285750" indent="-285750">
              <a:buFontTx/>
              <a:buChar char="-"/>
            </a:pPr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Palabras</a:t>
            </a:r>
          </a:p>
          <a:p>
            <a:pPr marL="285750" indent="-285750">
              <a:buFontTx/>
              <a:buChar char="-"/>
            </a:pPr>
            <a:r>
              <a:rPr lang="es-MX" dirty="0" err="1">
                <a:solidFill>
                  <a:srgbClr val="000000"/>
                </a:solidFill>
                <a:latin typeface="Verdana" panose="020B0604030504040204" pitchFamily="34" charset="0"/>
              </a:rPr>
              <a:t>Alfaveto</a:t>
            </a:r>
            <a:endParaRPr lang="es-MX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4.- ¿Desde qué momento de la vida el ser humano empieza a comunicarse?</a:t>
            </a:r>
          </a:p>
          <a:p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 desde el primer año de vida</a:t>
            </a:r>
          </a:p>
          <a:p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5.-¿Qué tipos de lenguaje conoces?</a:t>
            </a:r>
          </a:p>
          <a:p>
            <a:pPr marL="285750" indent="-285750">
              <a:buFontTx/>
              <a:buChar char="-"/>
            </a:pPr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Lenguaje verbal</a:t>
            </a:r>
          </a:p>
          <a:p>
            <a:pPr marL="285750" indent="-285750">
              <a:buFontTx/>
              <a:buChar char="-"/>
            </a:pPr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Lenguaje no verbal</a:t>
            </a:r>
          </a:p>
          <a:p>
            <a:pPr marL="285750" indent="-285750">
              <a:buFontTx/>
              <a:buChar char="-"/>
            </a:pPr>
            <a:r>
              <a:rPr lang="es-MX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Lenguaje natural</a:t>
            </a:r>
          </a:p>
          <a:p>
            <a:pPr marL="285750" indent="-285750">
              <a:buFontTx/>
              <a:buChar char="-"/>
            </a:pPr>
            <a:r>
              <a:rPr lang="es-MX" dirty="0">
                <a:solidFill>
                  <a:srgbClr val="000000"/>
                </a:solidFill>
                <a:latin typeface="Verdana" panose="020B0604030504040204" pitchFamily="34" charset="0"/>
              </a:rPr>
              <a:t>Lenguaje social </a:t>
            </a:r>
          </a:p>
          <a:p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285750" indent="-285750">
              <a:buFontTx/>
              <a:buChar char="-"/>
            </a:pPr>
            <a:endParaRPr lang="es-MX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412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127</Words>
  <Application>Microsoft Office PowerPoint</Application>
  <PresentationFormat>Panorámica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rogelio saldaña arguello</dc:creator>
  <cp:lastModifiedBy>rogelio saldaña arguello</cp:lastModifiedBy>
  <cp:revision>2</cp:revision>
  <dcterms:created xsi:type="dcterms:W3CDTF">2018-08-23T21:34:22Z</dcterms:created>
  <dcterms:modified xsi:type="dcterms:W3CDTF">2018-08-23T22:30:28Z</dcterms:modified>
</cp:coreProperties>
</file>