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65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73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45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10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24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18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09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42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719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C174-95B7-4DA6-8D13-DECE2A5A7442}" type="datetimeFigureOut">
              <a:rPr lang="es-MX" smtClean="0"/>
              <a:t>04/09/2018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7E3D-81F4-410E-AA80-DB6224B161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13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o hay texto alternativo automÃ¡tic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"/>
          <a:stretch/>
        </p:blipFill>
        <p:spPr bwMode="auto">
          <a:xfrm rot="16200000">
            <a:off x="2664037" y="-2669965"/>
            <a:ext cx="6863927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017431" y="850006"/>
            <a:ext cx="10084158" cy="5177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468192" y="1223493"/>
            <a:ext cx="92727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gradFill>
                  <a:gsLst>
                    <a:gs pos="0">
                      <a:srgbClr val="FFFF00"/>
                    </a:gs>
                    <a:gs pos="20000">
                      <a:schemeClr val="accent2"/>
                    </a:gs>
                    <a:gs pos="39000">
                      <a:srgbClr val="D5298F"/>
                    </a:gs>
                    <a:gs pos="81000">
                      <a:srgbClr val="276BA9"/>
                    </a:gs>
                    <a:gs pos="61000">
                      <a:srgbClr val="7030A0"/>
                    </a:gs>
                  </a:gsLst>
                  <a:lin ang="0" scaled="1"/>
                </a:gradFill>
                <a:latin typeface="Caviar Dreams" panose="020B0802020204020504" pitchFamily="34" charset="0"/>
              </a:rPr>
              <a:t>El placer de aprender, la alegría de enseñar </a:t>
            </a:r>
            <a:endParaRPr lang="es-MX" sz="6000" dirty="0">
              <a:gradFill>
                <a:gsLst>
                  <a:gs pos="0">
                    <a:srgbClr val="FFFF00"/>
                  </a:gs>
                  <a:gs pos="20000">
                    <a:schemeClr val="accent2"/>
                  </a:gs>
                  <a:gs pos="39000">
                    <a:srgbClr val="D5298F"/>
                  </a:gs>
                  <a:gs pos="81000">
                    <a:srgbClr val="276BA9"/>
                  </a:gs>
                  <a:gs pos="61000">
                    <a:srgbClr val="7030A0"/>
                  </a:gs>
                </a:gsLst>
                <a:lin ang="0" scaled="1"/>
              </a:gradFill>
              <a:latin typeface="Caviar Dreams" panose="020B0802020204020504" pitchFamily="34" charset="0"/>
            </a:endParaRPr>
          </a:p>
        </p:txBody>
      </p:sp>
      <p:pic>
        <p:nvPicPr>
          <p:cNvPr id="1026" name="Picture 2" descr="Resultado de imagen para melonhead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31" y="3624350"/>
            <a:ext cx="2686751" cy="240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6104586" y="5442538"/>
            <a:ext cx="5338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Caviar Dreams" panose="020B0802020204020504" pitchFamily="34" charset="0"/>
              </a:rPr>
              <a:t>Daniela Ortiz Reséndiz </a:t>
            </a:r>
            <a:endParaRPr lang="es-MX" sz="3200" dirty="0">
              <a:latin typeface="Caviar Dreams" panose="020B0802020204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3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o hay texto alternativo automÃ¡tic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"/>
          <a:stretch/>
        </p:blipFill>
        <p:spPr bwMode="auto">
          <a:xfrm rot="16200000">
            <a:off x="2664037" y="-2669965"/>
            <a:ext cx="6863927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017431" y="850006"/>
            <a:ext cx="10084158" cy="5177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017431" y="850006"/>
            <a:ext cx="100841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gradFill>
                  <a:gsLst>
                    <a:gs pos="0">
                      <a:srgbClr val="FFFF00"/>
                    </a:gs>
                    <a:gs pos="20000">
                      <a:schemeClr val="accent2"/>
                    </a:gs>
                    <a:gs pos="39000">
                      <a:srgbClr val="D5298F"/>
                    </a:gs>
                    <a:gs pos="81000">
                      <a:srgbClr val="276BA9"/>
                    </a:gs>
                    <a:gs pos="61000">
                      <a:srgbClr val="7030A0"/>
                    </a:gs>
                  </a:gsLst>
                  <a:lin ang="0" scaled="1"/>
                </a:gradFill>
                <a:latin typeface="Caviar Dreams" panose="020B0802020204020504" pitchFamily="34" charset="0"/>
              </a:rPr>
              <a:t>¿Por qué pican las abejas?</a:t>
            </a:r>
          </a:p>
          <a:p>
            <a:endParaRPr lang="es-MX" sz="4000" dirty="0">
              <a:gradFill>
                <a:gsLst>
                  <a:gs pos="0">
                    <a:srgbClr val="FFFF00"/>
                  </a:gs>
                  <a:gs pos="20000">
                    <a:schemeClr val="accent2"/>
                  </a:gs>
                  <a:gs pos="39000">
                    <a:srgbClr val="D5298F"/>
                  </a:gs>
                  <a:gs pos="81000">
                    <a:srgbClr val="276BA9"/>
                  </a:gs>
                  <a:gs pos="61000">
                    <a:srgbClr val="7030A0"/>
                  </a:gs>
                </a:gsLst>
                <a:lin ang="0" scaled="1"/>
              </a:gradFill>
              <a:latin typeface="Caviar Dreams" panose="020B0802020204020504" pitchFamily="34" charset="0"/>
            </a:endParaRPr>
          </a:p>
          <a:p>
            <a:r>
              <a:rPr lang="es-MX" sz="2000" dirty="0" smtClean="0">
                <a:latin typeface="Caviar Dreams" panose="020B0802020204020504" pitchFamily="34" charset="0"/>
              </a:rPr>
              <a:t>*la experiencia de una maestra que en su kínder </a:t>
            </a:r>
            <a:r>
              <a:rPr lang="es-MX" sz="2000" dirty="0" smtClean="0">
                <a:latin typeface="Caviar Dreams" panose="020B0802020204020504" pitchFamily="34" charset="0"/>
              </a:rPr>
              <a:t>había </a:t>
            </a:r>
            <a:r>
              <a:rPr lang="es-MX" sz="2000" dirty="0" smtClean="0">
                <a:latin typeface="Caviar Dreams" panose="020B0802020204020504" pitchFamily="34" charset="0"/>
              </a:rPr>
              <a:t>abejas</a:t>
            </a:r>
            <a:r>
              <a:rPr lang="es-MX" sz="2000" dirty="0" smtClean="0">
                <a:latin typeface="Caviar Dreams" panose="020B0802020204020504" pitchFamily="34" charset="0"/>
              </a:rPr>
              <a:t>, </a:t>
            </a:r>
            <a:r>
              <a:rPr lang="es-MX" sz="2000" dirty="0" smtClean="0">
                <a:latin typeface="Caviar Dreams" panose="020B0802020204020504" pitchFamily="34" charset="0"/>
              </a:rPr>
              <a:t>pidió a los niños </a:t>
            </a:r>
            <a:r>
              <a:rPr lang="es-MX" sz="2000" dirty="0" smtClean="0">
                <a:latin typeface="Caviar Dreams" panose="020B0802020204020504" pitchFamily="34" charset="0"/>
              </a:rPr>
              <a:t>responder </a:t>
            </a:r>
            <a:r>
              <a:rPr lang="es-MX" sz="2000" dirty="0" smtClean="0">
                <a:latin typeface="Caviar Dreams" panose="020B0802020204020504" pitchFamily="34" charset="0"/>
              </a:rPr>
              <a:t>a la pregunta ¿Por qué pican las abejas?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Por medio de la respuesta a esta pregunta se realizaron </a:t>
            </a:r>
            <a:r>
              <a:rPr lang="es-MX" sz="2000" dirty="0" err="1" smtClean="0">
                <a:latin typeface="Caviar Dreams" panose="020B0802020204020504" pitchFamily="34" charset="0"/>
              </a:rPr>
              <a:t>dif</a:t>
            </a:r>
            <a:r>
              <a:rPr lang="es-MX" sz="2000" dirty="0" smtClean="0">
                <a:latin typeface="Caviar Dreams" panose="020B0802020204020504" pitchFamily="34" charset="0"/>
              </a:rPr>
              <a:t> actividades, como lo fueron: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Investigar </a:t>
            </a:r>
            <a:r>
              <a:rPr lang="es-MX" sz="2000" dirty="0" smtClean="0">
                <a:latin typeface="Caviar Dreams" panose="020B0802020204020504" pitchFamily="34" charset="0"/>
              </a:rPr>
              <a:t>sobre el tema.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 </a:t>
            </a:r>
            <a:r>
              <a:rPr lang="es-MX" sz="2000" dirty="0" smtClean="0">
                <a:latin typeface="Caviar Dreams" panose="020B0802020204020504" pitchFamily="34" charset="0"/>
              </a:rPr>
              <a:t>Organizar la información en carteles.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 </a:t>
            </a:r>
            <a:r>
              <a:rPr lang="es-MX" sz="2000" dirty="0" smtClean="0">
                <a:latin typeface="Caviar Dreams" panose="020B0802020204020504" pitchFamily="34" charset="0"/>
              </a:rPr>
              <a:t>Recolectar abejas para observarlas.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 </a:t>
            </a:r>
            <a:r>
              <a:rPr lang="es-MX" sz="2000" dirty="0" smtClean="0">
                <a:latin typeface="Caviar Dreams" panose="020B0802020204020504" pitchFamily="34" charset="0"/>
              </a:rPr>
              <a:t>Observar el mecanismo que usan las abejas para picar.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Elaborar </a:t>
            </a:r>
            <a:r>
              <a:rPr lang="es-MX" sz="2000" dirty="0" smtClean="0">
                <a:latin typeface="Caviar Dreams" panose="020B0802020204020504" pitchFamily="34" charset="0"/>
              </a:rPr>
              <a:t>un listado comparativo sobre las abejas y otros insectos, </a:t>
            </a:r>
            <a:endParaRPr lang="es-MX" sz="2000" dirty="0" smtClean="0">
              <a:latin typeface="Caviar Dreams" panose="020B0802020204020504" pitchFamily="34" charset="0"/>
            </a:endParaRPr>
          </a:p>
          <a:p>
            <a:r>
              <a:rPr lang="es-MX" sz="2000" dirty="0">
                <a:latin typeface="Caviar Dreams" panose="020B0802020204020504" pitchFamily="34" charset="0"/>
              </a:rPr>
              <a:t> </a:t>
            </a:r>
            <a:r>
              <a:rPr lang="es-MX" sz="2000" dirty="0" smtClean="0">
                <a:latin typeface="Caviar Dreams" panose="020B0802020204020504" pitchFamily="34" charset="0"/>
              </a:rPr>
              <a:t>    </a:t>
            </a:r>
            <a:r>
              <a:rPr lang="es-MX" sz="2000" dirty="0" smtClean="0">
                <a:latin typeface="Caviar Dreams" panose="020B0802020204020504" pitchFamily="34" charset="0"/>
              </a:rPr>
              <a:t>usando </a:t>
            </a:r>
            <a:r>
              <a:rPr lang="es-MX" sz="2000" dirty="0" smtClean="0">
                <a:latin typeface="Caviar Dreams" panose="020B0802020204020504" pitchFamily="34" charset="0"/>
              </a:rPr>
              <a:t>analogías. </a:t>
            </a:r>
            <a:endParaRPr lang="es-MX" sz="2000" dirty="0" smtClean="0">
              <a:latin typeface="Caviar Dreams" panose="020B08020202040205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viar Dreams" panose="020B0802020204020504" pitchFamily="34" charset="0"/>
              </a:rPr>
              <a:t>Platicar </a:t>
            </a:r>
            <a:r>
              <a:rPr lang="es-MX" sz="2000" dirty="0" smtClean="0">
                <a:latin typeface="Caviar Dreams" panose="020B0802020204020504" pitchFamily="34" charset="0"/>
              </a:rPr>
              <a:t>con un entomólogo.  </a:t>
            </a:r>
            <a:endParaRPr lang="es-MX" sz="2000" dirty="0">
              <a:latin typeface="Caviar Dreams" panose="020B0802020204020504" pitchFamily="34" charset="0"/>
            </a:endParaRPr>
          </a:p>
        </p:txBody>
      </p:sp>
      <p:pic>
        <p:nvPicPr>
          <p:cNvPr id="1026" name="Picture 2" descr="Resultado de imagen para abeja melonhead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9125">
            <a:off x="9429422" y="4016334"/>
            <a:ext cx="1389806" cy="189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6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o hay texto alternativo automÃ¡tic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"/>
          <a:stretch/>
        </p:blipFill>
        <p:spPr bwMode="auto">
          <a:xfrm rot="16200000">
            <a:off x="2664037" y="-2669965"/>
            <a:ext cx="6863927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017431" y="850006"/>
            <a:ext cx="10084158" cy="5177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1207008" y="1115568"/>
            <a:ext cx="97292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viar Dreams" panose="020B0802020204020504" pitchFamily="34" charset="0"/>
              </a:rPr>
              <a:t>Grupo de </a:t>
            </a:r>
            <a:r>
              <a:rPr lang="es-MX" sz="2400" dirty="0" smtClean="0">
                <a:latin typeface="Caviar Dreams" panose="020B0802020204020504" pitchFamily="34" charset="0"/>
              </a:rPr>
              <a:t> </a:t>
            </a:r>
            <a:r>
              <a:rPr lang="es-MX" sz="2400" dirty="0" smtClean="0">
                <a:latin typeface="Caviar Dreams" panose="020B0802020204020504" pitchFamily="34" charset="0"/>
              </a:rPr>
              <a:t>14 niñas y 18 niños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viar Dreams" panose="020B0802020204020504" pitchFamily="34" charset="0"/>
              </a:rPr>
              <a:t>Segundo ciclo escolar con el mismo grupo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viar Dreams" panose="020B0802020204020504" pitchFamily="34" charset="0"/>
              </a:rPr>
              <a:t>cuando </a:t>
            </a:r>
            <a:r>
              <a:rPr lang="es-MX" sz="2400" dirty="0" smtClean="0">
                <a:latin typeface="Caviar Dreams" panose="020B0802020204020504" pitchFamily="34" charset="0"/>
              </a:rPr>
              <a:t>abordaban </a:t>
            </a:r>
            <a:r>
              <a:rPr lang="es-MX" sz="2400" dirty="0" smtClean="0">
                <a:latin typeface="Caviar Dreams" panose="020B0802020204020504" pitchFamily="34" charset="0"/>
              </a:rPr>
              <a:t>alguna cuestión para la cual no </a:t>
            </a:r>
            <a:r>
              <a:rPr lang="es-MX" sz="2400" dirty="0" smtClean="0">
                <a:latin typeface="Caviar Dreams" panose="020B0802020204020504" pitchFamily="34" charset="0"/>
              </a:rPr>
              <a:t>tenían los</a:t>
            </a:r>
            <a:r>
              <a:rPr lang="es-MX" sz="2400" dirty="0" smtClean="0">
                <a:latin typeface="Caviar Dreams" panose="020B0802020204020504" pitchFamily="34" charset="0"/>
              </a:rPr>
              <a:t> </a:t>
            </a:r>
            <a:r>
              <a:rPr lang="es-MX" sz="2400" dirty="0" smtClean="0">
                <a:latin typeface="Caviar Dreams" panose="020B0802020204020504" pitchFamily="34" charset="0"/>
              </a:rPr>
              <a:t>materiales de consulta suficientes, en los siguientes días, los niños y </a:t>
            </a:r>
            <a:r>
              <a:rPr lang="es-MX" sz="2400" dirty="0" smtClean="0">
                <a:latin typeface="Caviar Dreams" panose="020B0802020204020504" pitchFamily="34" charset="0"/>
              </a:rPr>
              <a:t>la maestra</a:t>
            </a:r>
            <a:r>
              <a:rPr lang="es-MX" sz="2400" dirty="0" smtClean="0">
                <a:latin typeface="Caviar Dreams" panose="020B0802020204020504" pitchFamily="34" charset="0"/>
              </a:rPr>
              <a:t> llevaban </a:t>
            </a:r>
            <a:r>
              <a:rPr lang="es-MX" sz="2400" dirty="0" smtClean="0">
                <a:latin typeface="Caviar Dreams" panose="020B0802020204020504" pitchFamily="34" charset="0"/>
              </a:rPr>
              <a:t>al salón, poco a poco, aquello que </a:t>
            </a:r>
            <a:r>
              <a:rPr lang="es-MX" sz="2400" dirty="0" smtClean="0">
                <a:latin typeface="Caviar Dreams" panose="020B0802020204020504" pitchFamily="34" charset="0"/>
              </a:rPr>
              <a:t>consideran </a:t>
            </a:r>
            <a:r>
              <a:rPr lang="es-MX" sz="2400" dirty="0" smtClean="0">
                <a:latin typeface="Caviar Dreams" panose="020B0802020204020504" pitchFamily="34" charset="0"/>
              </a:rPr>
              <a:t>importante y necesario.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viar Dreams" panose="020B0802020204020504" pitchFamily="34" charset="0"/>
              </a:rPr>
              <a:t>¿Cómo las atrapamos?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viar Dreams" panose="020B0802020204020504" pitchFamily="34" charset="0"/>
              </a:rPr>
              <a:t>¿Cómo son las abejas? • Son insectos o bichos, también las avispas y las hormigas. • Tienen cabeza y su cuerpo tiene cintura. • Tienen 6 patas y dos antenas. • Tienen 5 ojos; 2 les sirven para ver en la oscuridad, en su colmena. • Su cuerpo es rallado de negro y amarillo y está cubierto de pelos.</a:t>
            </a:r>
          </a:p>
        </p:txBody>
      </p:sp>
    </p:spTree>
    <p:extLst>
      <p:ext uri="{BB962C8B-B14F-4D97-AF65-F5344CB8AC3E}">
        <p14:creationId xmlns:p14="http://schemas.microsoft.com/office/powerpoint/2010/main" val="311251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 hay texto alternativo automÃ¡tic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"/>
          <a:stretch/>
        </p:blipFill>
        <p:spPr bwMode="auto">
          <a:xfrm rot="16200000">
            <a:off x="2664037" y="-2669965"/>
            <a:ext cx="6863927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017431" y="850005"/>
            <a:ext cx="10084158" cy="5177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4431715" y="1498919"/>
            <a:ext cx="67129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viar Dreams" panose="020B0802020204020504" pitchFamily="34" charset="0"/>
              </a:rPr>
              <a:t>Por medio de un </a:t>
            </a:r>
            <a:r>
              <a:rPr lang="es-MX" sz="2400" dirty="0" smtClean="0">
                <a:solidFill>
                  <a:srgbClr val="FFC000"/>
                </a:solidFill>
                <a:latin typeface="Caviar Dreams" panose="020B0802020204020504" pitchFamily="34" charset="0"/>
              </a:rPr>
              <a:t>diálogo</a:t>
            </a:r>
            <a:r>
              <a:rPr lang="es-MX" sz="2400" dirty="0" smtClean="0">
                <a:latin typeface="Caviar Dreams" panose="020B0802020204020504" pitchFamily="34" charset="0"/>
              </a:rPr>
              <a:t> </a:t>
            </a:r>
            <a:r>
              <a:rPr lang="es-MX" sz="2400" dirty="0" smtClean="0">
                <a:latin typeface="Caviar Dreams" panose="020B0802020204020504" pitchFamily="34" charset="0"/>
              </a:rPr>
              <a:t>se puede llegar a que los niños realicen distintas reflexiones sobre el tema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400" b="1" dirty="0" smtClean="0">
              <a:latin typeface="Caviar Dreams" panose="020B08020202040205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>
                <a:latin typeface="Caviar Dreams" panose="020B0802020204020504" pitchFamily="34" charset="0"/>
              </a:rPr>
              <a:t>Las </a:t>
            </a:r>
            <a:r>
              <a:rPr lang="es-MX" sz="2400" b="1" dirty="0" smtClean="0">
                <a:latin typeface="Caviar Dreams" panose="020B0802020204020504" pitchFamily="34" charset="0"/>
              </a:rPr>
              <a:t>tareas para hacer en casa no son ejercicios repetitivos ni tienen el propósito de entretener a los </a:t>
            </a:r>
            <a:r>
              <a:rPr lang="es-MX" sz="2400" b="1" dirty="0" smtClean="0">
                <a:latin typeface="Caviar Dreams" panose="020B0802020204020504" pitchFamily="34" charset="0"/>
              </a:rPr>
              <a:t>niños</a:t>
            </a:r>
            <a:endParaRPr lang="es-MX" sz="2400" b="1" dirty="0">
              <a:latin typeface="Caviar Dreams" panose="020B08020202040205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>
                <a:latin typeface="Caviar Dreams" panose="020B0802020204020504" pitchFamily="34" charset="0"/>
              </a:rPr>
              <a:t>Considera que </a:t>
            </a:r>
            <a:r>
              <a:rPr lang="es-MX" sz="2400" b="1" dirty="0" smtClean="0">
                <a:solidFill>
                  <a:srgbClr val="FFC000"/>
                </a:solidFill>
                <a:latin typeface="Caviar Dreams" panose="020B0802020204020504" pitchFamily="34" charset="0"/>
              </a:rPr>
              <a:t>“pensar</a:t>
            </a:r>
            <a:r>
              <a:rPr lang="es-MX" sz="2400" b="1" dirty="0" smtClean="0">
                <a:solidFill>
                  <a:srgbClr val="FFC000"/>
                </a:solidFill>
                <a:latin typeface="Caviar Dreams" panose="020B0802020204020504" pitchFamily="34" charset="0"/>
              </a:rPr>
              <a:t>” </a:t>
            </a:r>
            <a:r>
              <a:rPr lang="es-MX" sz="2400" b="1" dirty="0" smtClean="0">
                <a:latin typeface="Caviar Dreams" panose="020B0802020204020504" pitchFamily="34" charset="0"/>
              </a:rPr>
              <a:t>es una actividad muy seria y necesita su tiempo, es por ello que </a:t>
            </a:r>
            <a:r>
              <a:rPr lang="es-MX" sz="2400" b="1" dirty="0" smtClean="0">
                <a:latin typeface="Caviar Dreams" panose="020B0802020204020504" pitchFamily="34" charset="0"/>
              </a:rPr>
              <a:t>debemos dejar </a:t>
            </a:r>
            <a:r>
              <a:rPr lang="es-MX" sz="2400" b="1" dirty="0" smtClean="0">
                <a:latin typeface="Caviar Dreams" panose="020B0802020204020504" pitchFamily="34" charset="0"/>
              </a:rPr>
              <a:t>de tarea “pensar”, cuando así se requiere.</a:t>
            </a:r>
          </a:p>
        </p:txBody>
      </p:sp>
      <p:pic>
        <p:nvPicPr>
          <p:cNvPr id="3074" name="Picture 2" descr="Resultado de imagen para melonhead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31" y="2277979"/>
            <a:ext cx="3414284" cy="37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05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o hay texto alternativo automÃ¡tic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"/>
          <a:stretch/>
        </p:blipFill>
        <p:spPr bwMode="auto">
          <a:xfrm rot="16200000">
            <a:off x="2664037" y="-2669965"/>
            <a:ext cx="6863927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017431" y="850006"/>
            <a:ext cx="10084158" cy="5177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17431" y="968906"/>
            <a:ext cx="90710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latin typeface="Caviar Dreams" panose="020B0802020204020504" pitchFamily="34" charset="0"/>
              </a:rPr>
              <a:t>Por medio de la </a:t>
            </a:r>
            <a:r>
              <a:rPr lang="es-MX" sz="2800" dirty="0" smtClean="0">
                <a:solidFill>
                  <a:srgbClr val="FFC000"/>
                </a:solidFill>
                <a:latin typeface="Caviar Dreams" panose="020B0802020204020504" pitchFamily="34" charset="0"/>
              </a:rPr>
              <a:t>pregunta inicial </a:t>
            </a:r>
            <a:r>
              <a:rPr lang="es-MX" sz="2800" dirty="0" smtClean="0">
                <a:latin typeface="Caviar Dreams" panose="020B0802020204020504" pitchFamily="34" charset="0"/>
              </a:rPr>
              <a:t>se generó y dio sentido a un proceso de experimentación, búsqueda, registro de información, confrontación de ideas, generación de nuevas preguntas; proceso que llevó a los niños a movilizar saberes y capacidades, a formular preguntas y explicaciones sobre las características de los seres vivos, en este caso las abejas, al observarlas</a:t>
            </a:r>
            <a:endParaRPr lang="es-MX" sz="2800" b="1" dirty="0" smtClean="0">
              <a:latin typeface="Caviar Dreams" panose="020B0802020204020504" pitchFamily="34" charset="0"/>
            </a:endParaRPr>
          </a:p>
        </p:txBody>
      </p:sp>
      <p:pic>
        <p:nvPicPr>
          <p:cNvPr id="2050" name="Picture 2" descr="Resultado de imagen para melonhead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062" y="3747015"/>
            <a:ext cx="2123527" cy="228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6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o hay texto alternativo automÃ¡tic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"/>
          <a:stretch/>
        </p:blipFill>
        <p:spPr bwMode="auto">
          <a:xfrm rot="16200000">
            <a:off x="2664037" y="-2669965"/>
            <a:ext cx="6863927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017431" y="850006"/>
            <a:ext cx="10084158" cy="5177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560489" y="1284760"/>
            <a:ext cx="907102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 smtClean="0">
                <a:gradFill>
                  <a:gsLst>
                    <a:gs pos="0">
                      <a:srgbClr val="FFFF00"/>
                    </a:gs>
                    <a:gs pos="16000">
                      <a:schemeClr val="accent2"/>
                    </a:gs>
                    <a:gs pos="31000">
                      <a:srgbClr val="ED33C5"/>
                    </a:gs>
                    <a:gs pos="92920">
                      <a:srgbClr val="7BC618"/>
                    </a:gs>
                    <a:gs pos="80000">
                      <a:srgbClr val="18A089"/>
                    </a:gs>
                    <a:gs pos="62832">
                      <a:srgbClr val="00B0F0"/>
                    </a:gs>
                    <a:gs pos="47000">
                      <a:srgbClr val="7030A0"/>
                    </a:gs>
                  </a:gsLst>
                  <a:lin ang="0" scaled="1"/>
                </a:gradFill>
                <a:latin typeface="Caviar Dreams" panose="020B0802020204020504" pitchFamily="34" charset="0"/>
              </a:rPr>
              <a:t>Preguntas</a:t>
            </a:r>
          </a:p>
          <a:p>
            <a:r>
              <a:rPr lang="es-MX" sz="2400" b="1" dirty="0" smtClean="0">
                <a:latin typeface="Caviar Dreams" panose="020B0802020204020504" pitchFamily="34" charset="0"/>
              </a:rPr>
              <a:t>1.- ¿por medi</a:t>
            </a:r>
            <a:r>
              <a:rPr lang="es-MX" sz="2400" b="1" dirty="0" smtClean="0">
                <a:latin typeface="Caviar Dreams" panose="020B0802020204020504" pitchFamily="34" charset="0"/>
              </a:rPr>
              <a:t>o de qué </a:t>
            </a:r>
            <a:r>
              <a:rPr lang="es-MX" sz="2400" dirty="0">
                <a:latin typeface="Caviar Dreams" panose="020B0802020204020504" pitchFamily="34" charset="0"/>
              </a:rPr>
              <a:t>se puede llegar a que los niños realicen distintas </a:t>
            </a:r>
            <a:r>
              <a:rPr lang="es-MX" sz="2400" dirty="0" smtClean="0">
                <a:latin typeface="Caviar Dreams" panose="020B0802020204020504" pitchFamily="34" charset="0"/>
              </a:rPr>
              <a:t>reflexiones?</a:t>
            </a:r>
          </a:p>
          <a:p>
            <a:pPr algn="ctr"/>
            <a:r>
              <a:rPr lang="es-MX" sz="2400" b="1" dirty="0" smtClean="0">
                <a:solidFill>
                  <a:srgbClr val="FF33CC"/>
                </a:solidFill>
                <a:latin typeface="Caviar Dreams" panose="020B0802020204020504" pitchFamily="34" charset="0"/>
              </a:rPr>
              <a:t>Diálogo </a:t>
            </a:r>
          </a:p>
          <a:p>
            <a:r>
              <a:rPr lang="es-MX" sz="2400" b="1" dirty="0" smtClean="0">
                <a:latin typeface="Caviar Dreams" panose="020B0802020204020504" pitchFamily="34" charset="0"/>
              </a:rPr>
              <a:t>2.-¿Qué debemos de dejar de tarea a nuestros alumnos?</a:t>
            </a:r>
          </a:p>
          <a:p>
            <a:pPr algn="ctr"/>
            <a:r>
              <a:rPr lang="es-MX" sz="2400" b="1" dirty="0" smtClean="0">
                <a:solidFill>
                  <a:srgbClr val="FF33CC"/>
                </a:solidFill>
                <a:latin typeface="Caviar Dreams" panose="020B0802020204020504" pitchFamily="34" charset="0"/>
              </a:rPr>
              <a:t>Pensar </a:t>
            </a:r>
          </a:p>
          <a:p>
            <a:r>
              <a:rPr lang="es-MX" sz="2400" b="1" dirty="0" smtClean="0">
                <a:latin typeface="Caviar Dreams" panose="020B0802020204020504" pitchFamily="34" charset="0"/>
              </a:rPr>
              <a:t>3.-¿Qué podemos generar por medio de la pregunta inicial?</a:t>
            </a:r>
          </a:p>
          <a:p>
            <a:pPr algn="ctr"/>
            <a:r>
              <a:rPr lang="es-MX" sz="2400" dirty="0">
                <a:solidFill>
                  <a:srgbClr val="FF33CC"/>
                </a:solidFill>
                <a:latin typeface="Caviar Dreams" panose="020B0802020204020504" pitchFamily="34" charset="0"/>
              </a:rPr>
              <a:t>proceso de experimentación, búsqueda, registro de información, confrontación de ideas</a:t>
            </a:r>
            <a:endParaRPr lang="es-MX" sz="2400" b="1" dirty="0" smtClean="0">
              <a:solidFill>
                <a:srgbClr val="FF33CC"/>
              </a:solidFill>
              <a:latin typeface="Caviar Dreams" panose="020B08020202040205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800" b="1" dirty="0" smtClean="0">
              <a:latin typeface="Caviar Dreams" panose="020B0802020204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87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435</Words>
  <Application>Microsoft Office PowerPoint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Caviar Dreams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dany</dc:creator>
  <cp:lastModifiedBy>dany</cp:lastModifiedBy>
  <cp:revision>5</cp:revision>
  <dcterms:created xsi:type="dcterms:W3CDTF">2018-08-28T01:38:36Z</dcterms:created>
  <dcterms:modified xsi:type="dcterms:W3CDTF">2018-09-05T04:53:59Z</dcterms:modified>
</cp:coreProperties>
</file>