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AA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9EF4-8061-4128-882E-68807B2D120F}" type="datetimeFigureOut">
              <a:rPr lang="es-MX" smtClean="0"/>
              <a:t>03/09/2018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E3D5C-03BB-438C-9EAF-728C318687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8321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9EF4-8061-4128-882E-68807B2D120F}" type="datetimeFigureOut">
              <a:rPr lang="es-MX" smtClean="0"/>
              <a:t>03/09/2018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E3D5C-03BB-438C-9EAF-728C318687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2810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9EF4-8061-4128-882E-68807B2D120F}" type="datetimeFigureOut">
              <a:rPr lang="es-MX" smtClean="0"/>
              <a:t>03/09/2018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E3D5C-03BB-438C-9EAF-728C318687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2709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9EF4-8061-4128-882E-68807B2D120F}" type="datetimeFigureOut">
              <a:rPr lang="es-MX" smtClean="0"/>
              <a:t>03/09/2018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E3D5C-03BB-438C-9EAF-728C318687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9480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9EF4-8061-4128-882E-68807B2D120F}" type="datetimeFigureOut">
              <a:rPr lang="es-MX" smtClean="0"/>
              <a:t>03/09/2018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E3D5C-03BB-438C-9EAF-728C318687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409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9EF4-8061-4128-882E-68807B2D120F}" type="datetimeFigureOut">
              <a:rPr lang="es-MX" smtClean="0"/>
              <a:t>03/09/2018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E3D5C-03BB-438C-9EAF-728C318687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5747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9EF4-8061-4128-882E-68807B2D120F}" type="datetimeFigureOut">
              <a:rPr lang="es-MX" smtClean="0"/>
              <a:t>03/09/2018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E3D5C-03BB-438C-9EAF-728C318687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400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9EF4-8061-4128-882E-68807B2D120F}" type="datetimeFigureOut">
              <a:rPr lang="es-MX" smtClean="0"/>
              <a:t>03/09/2018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E3D5C-03BB-438C-9EAF-728C318687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8770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9EF4-8061-4128-882E-68807B2D120F}" type="datetimeFigureOut">
              <a:rPr lang="es-MX" smtClean="0"/>
              <a:t>03/09/2018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E3D5C-03BB-438C-9EAF-728C318687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4263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9EF4-8061-4128-882E-68807B2D120F}" type="datetimeFigureOut">
              <a:rPr lang="es-MX" smtClean="0"/>
              <a:t>03/09/2018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E3D5C-03BB-438C-9EAF-728C318687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9530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9EF4-8061-4128-882E-68807B2D120F}" type="datetimeFigureOut">
              <a:rPr lang="es-MX" smtClean="0"/>
              <a:t>03/09/2018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E3D5C-03BB-438C-9EAF-728C318687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6849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030A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99EF4-8061-4128-882E-68807B2D120F}" type="datetimeFigureOut">
              <a:rPr lang="es-MX" smtClean="0"/>
              <a:t>03/09/2018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E3D5C-03BB-438C-9EAF-728C318687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6367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134" y="2121992"/>
            <a:ext cx="2319183" cy="230832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“Autoformación de maestros en los márgenes del sistema educativo. Cultura, experiencia e interacción formativa.”</a:t>
            </a:r>
            <a:endParaRPr lang="es-MX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2704563" y="2869497"/>
            <a:ext cx="2148252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LA FORMACIÓN DISIPLINARIA PREMIOS Y CASTIGOS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346707" y="4550144"/>
            <a:ext cx="2910625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LA RELACIÓN PREMIACION / CASTIGO A LA RELACION ESTIMULO / SANCION </a:t>
            </a:r>
            <a:endParaRPr lang="es-MX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5323870" y="534884"/>
            <a:ext cx="3030828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MX" b="1" i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ESPACIOS Y EFECTOS DE LA RESTRICCIÓN DE LA AUTOFORMACIÓN EN EL TRABAJO</a:t>
            </a:r>
            <a:endParaRPr lang="es-MX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9044511" y="400704"/>
            <a:ext cx="2988960" cy="1231106"/>
          </a:xfrm>
          <a:prstGeom prst="rect">
            <a:avLst/>
          </a:prstGeom>
          <a:solidFill>
            <a:srgbClr val="DAAAAA"/>
          </a:solidFill>
        </p:spPr>
        <p:txBody>
          <a:bodyPr wrap="none">
            <a:spAutoFit/>
          </a:bodyPr>
          <a:lstStyle/>
          <a:p>
            <a:r>
              <a:rPr lang="es-MX" b="1" i="1" dirty="0" smtClean="0">
                <a:solidFill>
                  <a:srgbClr val="3B383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METÁFORAS DEL MIEDO</a:t>
            </a:r>
          </a:p>
          <a:p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MIEDO A LA 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CRITICA</a:t>
            </a:r>
          </a:p>
          <a:p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MIEDO A SER 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REPRIMIDO</a:t>
            </a:r>
          </a:p>
          <a:p>
            <a:r>
              <a:rPr lang="es-MX" sz="1400" b="0" i="0" dirty="0" smtClean="0">
                <a:solidFill>
                  <a:srgbClr val="3B383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MIEDO A LA COMUNICACIÓN</a:t>
            </a:r>
          </a:p>
          <a:p>
            <a:r>
              <a:rPr lang="es-MX" sz="1400" dirty="0" smtClean="0">
                <a:solidFill>
                  <a:srgbClr val="3B38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MIEDO A SER AUTODIDACTA</a:t>
            </a:r>
          </a:p>
        </p:txBody>
      </p:sp>
      <p:sp>
        <p:nvSpPr>
          <p:cNvPr id="11" name="Rectángulo 10"/>
          <p:cNvSpPr/>
          <p:nvPr/>
        </p:nvSpPr>
        <p:spPr>
          <a:xfrm>
            <a:off x="5346380" y="2134693"/>
            <a:ext cx="2910952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MX" b="1" i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PROCESOS DE CONTROL: EXCLUSIÓN E INCLUSIÓN</a:t>
            </a:r>
            <a:endParaRPr lang="es-MX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5346380" y="3480918"/>
            <a:ext cx="3151099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MX" b="1" i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SISTEMA DE PREMIACIÓN/CASTIGO</a:t>
            </a:r>
            <a:endParaRPr lang="es-MX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Abrir llave 1"/>
          <p:cNvSpPr/>
          <p:nvPr/>
        </p:nvSpPr>
        <p:spPr>
          <a:xfrm>
            <a:off x="2379535" y="206895"/>
            <a:ext cx="170336" cy="6309809"/>
          </a:xfrm>
          <a:prstGeom prst="leftBrace">
            <a:avLst/>
          </a:prstGeom>
          <a:blipFill>
            <a:blip r:embed="rId2"/>
            <a:tile tx="0" ty="0" sx="100000" sy="100000" flip="none" algn="tl"/>
          </a:blipFill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Abrir llave 13"/>
          <p:cNvSpPr/>
          <p:nvPr/>
        </p:nvSpPr>
        <p:spPr>
          <a:xfrm>
            <a:off x="4984457" y="846984"/>
            <a:ext cx="219718" cy="5245353"/>
          </a:xfrm>
          <a:prstGeom prst="leftBrace">
            <a:avLst/>
          </a:prstGeom>
          <a:blipFill>
            <a:blip r:embed="rId2"/>
            <a:tile tx="0" ty="0" sx="100000" sy="100000" flip="none" algn="tl"/>
          </a:blipFill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Abrir llave 15"/>
          <p:cNvSpPr/>
          <p:nvPr/>
        </p:nvSpPr>
        <p:spPr>
          <a:xfrm>
            <a:off x="8541423" y="206895"/>
            <a:ext cx="278935" cy="1856306"/>
          </a:xfrm>
          <a:prstGeom prst="leftBrace">
            <a:avLst/>
          </a:prstGeom>
          <a:blipFill>
            <a:blip r:embed="rId2"/>
            <a:tile tx="0" ty="0" sx="100000" sy="100000" flip="none" algn="tl"/>
          </a:blipFill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13009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77</Words>
  <Application>Microsoft Office PowerPoint</Application>
  <PresentationFormat>Panorámica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HP</cp:lastModifiedBy>
  <cp:revision>4</cp:revision>
  <dcterms:created xsi:type="dcterms:W3CDTF">2018-09-04T03:23:07Z</dcterms:created>
  <dcterms:modified xsi:type="dcterms:W3CDTF">2018-09-04T03:45:20Z</dcterms:modified>
</cp:coreProperties>
</file>