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32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81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70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948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40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574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40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877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426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953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684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99EF4-8061-4128-882E-68807B2D120F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E3D5C-03BB-438C-9EAF-728C318687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636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34" y="2121992"/>
            <a:ext cx="2319183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“Autoformación de maestros en los márgenes del sistema educativo. Cultura, experiencia e interacción formativa.”</a:t>
            </a:r>
            <a:endParaRPr lang="es-MX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704563" y="2869497"/>
            <a:ext cx="214825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LA FORMACIÓN DISIPLINARIA PREMIOS Y CASTIGOS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346707" y="4550144"/>
            <a:ext cx="2910625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RELACIÓN PREMIACION / CASTIGO A LA RELACION ESTIMULO / SANCION </a:t>
            </a:r>
            <a:endParaRPr lang="es-MX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23870" y="534884"/>
            <a:ext cx="303082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ESPACIOS Y EFECTOS DE LA RESTRICCIÓN DE LA AUTOFORMACIÓN EN EL TRABAJO</a:t>
            </a:r>
            <a:endParaRPr lang="es-MX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044511" y="400704"/>
            <a:ext cx="2988960" cy="1231106"/>
          </a:xfrm>
          <a:prstGeom prst="rect">
            <a:avLst/>
          </a:prstGeom>
          <a:solidFill>
            <a:srgbClr val="DAAAAA"/>
          </a:solidFill>
        </p:spPr>
        <p:txBody>
          <a:bodyPr wrap="none">
            <a:spAutoFit/>
          </a:bodyPr>
          <a:lstStyle/>
          <a:p>
            <a:r>
              <a:rPr lang="es-MX" b="1" i="1" dirty="0" smtClean="0">
                <a:solidFill>
                  <a:srgbClr val="3B38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METÁFORAS DEL MIEDO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MIEDO A LA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CRITICA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MIEDO A SER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REPRIMIDO</a:t>
            </a:r>
          </a:p>
          <a:p>
            <a:r>
              <a:rPr lang="es-MX" sz="1400" b="0" i="0" dirty="0" smtClean="0">
                <a:solidFill>
                  <a:srgbClr val="3B38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MIEDO A LA COMUNICACIÓN</a:t>
            </a:r>
          </a:p>
          <a:p>
            <a:r>
              <a:rPr lang="es-MX" sz="1400" dirty="0" smtClean="0">
                <a:solidFill>
                  <a:srgbClr val="3B38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MIEDO A SER AUTODIDACTA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5346380" y="2134693"/>
            <a:ext cx="291095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PROCESOS DE CONTROL: EXCLUSIÓN E INCLUSIÓN</a:t>
            </a:r>
            <a:endParaRPr lang="es-MX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5346380" y="3480918"/>
            <a:ext cx="3151099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 DE PREMIACIÓN/CASTIGO</a:t>
            </a:r>
            <a:endParaRPr lang="es-MX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brir llave 1"/>
          <p:cNvSpPr/>
          <p:nvPr/>
        </p:nvSpPr>
        <p:spPr>
          <a:xfrm>
            <a:off x="2379535" y="206895"/>
            <a:ext cx="170336" cy="6309809"/>
          </a:xfrm>
          <a:prstGeom prst="leftBrace">
            <a:avLst/>
          </a:prstGeom>
          <a:blipFill>
            <a:blip r:embed="rId2"/>
            <a:tile tx="0" ty="0" sx="100000" sy="100000" flip="none" algn="tl"/>
          </a:blip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Abrir llave 13"/>
          <p:cNvSpPr/>
          <p:nvPr/>
        </p:nvSpPr>
        <p:spPr>
          <a:xfrm>
            <a:off x="4984457" y="846984"/>
            <a:ext cx="219718" cy="5245353"/>
          </a:xfrm>
          <a:prstGeom prst="leftBrace">
            <a:avLst/>
          </a:prstGeom>
          <a:blipFill>
            <a:blip r:embed="rId2"/>
            <a:tile tx="0" ty="0" sx="100000" sy="100000" flip="none" algn="tl"/>
          </a:blip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Abrir llave 15"/>
          <p:cNvSpPr/>
          <p:nvPr/>
        </p:nvSpPr>
        <p:spPr>
          <a:xfrm>
            <a:off x="8541423" y="206895"/>
            <a:ext cx="278935" cy="1856306"/>
          </a:xfrm>
          <a:prstGeom prst="leftBrace">
            <a:avLst/>
          </a:prstGeom>
          <a:blipFill>
            <a:blip r:embed="rId2"/>
            <a:tile tx="0" ty="0" sx="100000" sy="100000" flip="none" algn="tl"/>
          </a:blip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3009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4</cp:revision>
  <dcterms:created xsi:type="dcterms:W3CDTF">2018-09-04T03:23:07Z</dcterms:created>
  <dcterms:modified xsi:type="dcterms:W3CDTF">2018-09-04T03:45:20Z</dcterms:modified>
</cp:coreProperties>
</file>