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AE57-D833-4A18-B92F-BA5D7BBED2D4}" type="datetimeFigureOut">
              <a:rPr lang="es-ES" smtClean="0"/>
              <a:t>08/09/2018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DA756-B2C3-456B-99FA-7F19B13E47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26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AE57-D833-4A18-B92F-BA5D7BBED2D4}" type="datetimeFigureOut">
              <a:rPr lang="es-ES" smtClean="0"/>
              <a:t>08/09/2018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DA756-B2C3-456B-99FA-7F19B13E47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527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AE57-D833-4A18-B92F-BA5D7BBED2D4}" type="datetimeFigureOut">
              <a:rPr lang="es-ES" smtClean="0"/>
              <a:t>08/09/2018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DA756-B2C3-456B-99FA-7F19B13E47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967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AE57-D833-4A18-B92F-BA5D7BBED2D4}" type="datetimeFigureOut">
              <a:rPr lang="es-ES" smtClean="0"/>
              <a:t>08/09/2018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DA756-B2C3-456B-99FA-7F19B13E47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451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AE57-D833-4A18-B92F-BA5D7BBED2D4}" type="datetimeFigureOut">
              <a:rPr lang="es-ES" smtClean="0"/>
              <a:t>08/09/2018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DA756-B2C3-456B-99FA-7F19B13E47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041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AE57-D833-4A18-B92F-BA5D7BBED2D4}" type="datetimeFigureOut">
              <a:rPr lang="es-ES" smtClean="0"/>
              <a:t>08/09/2018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DA756-B2C3-456B-99FA-7F19B13E47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63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AE57-D833-4A18-B92F-BA5D7BBED2D4}" type="datetimeFigureOut">
              <a:rPr lang="es-ES" smtClean="0"/>
              <a:t>08/09/2018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DA756-B2C3-456B-99FA-7F19B13E47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05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AE57-D833-4A18-B92F-BA5D7BBED2D4}" type="datetimeFigureOut">
              <a:rPr lang="es-ES" smtClean="0"/>
              <a:t>08/09/2018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DA756-B2C3-456B-99FA-7F19B13E47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362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AE57-D833-4A18-B92F-BA5D7BBED2D4}" type="datetimeFigureOut">
              <a:rPr lang="es-ES" smtClean="0"/>
              <a:t>08/09/2018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DA756-B2C3-456B-99FA-7F19B13E47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683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AE57-D833-4A18-B92F-BA5D7BBED2D4}" type="datetimeFigureOut">
              <a:rPr lang="es-ES" smtClean="0"/>
              <a:t>08/09/2018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DA756-B2C3-456B-99FA-7F19B13E47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468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AE57-D833-4A18-B92F-BA5D7BBED2D4}" type="datetimeFigureOut">
              <a:rPr lang="es-ES" smtClean="0"/>
              <a:t>08/09/2018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DA756-B2C3-456B-99FA-7F19B13E47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480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DAE57-D833-4A18-B92F-BA5D7BBED2D4}" type="datetimeFigureOut">
              <a:rPr lang="es-ES" smtClean="0"/>
              <a:t>08/09/2018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DA756-B2C3-456B-99FA-7F19B13E47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3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l 3"/>
          <p:cNvSpPr/>
          <p:nvPr/>
        </p:nvSpPr>
        <p:spPr>
          <a:xfrm>
            <a:off x="4230288" y="1694526"/>
            <a:ext cx="3684494" cy="3334870"/>
          </a:xfrm>
          <a:prstGeom prst="su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Los factores  que influyen en el desarrollo.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260926" y="2488838"/>
            <a:ext cx="3969362" cy="202638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El Contexto Familiar.</a:t>
            </a:r>
          </a:p>
          <a:p>
            <a:pPr algn="ctr"/>
            <a:r>
              <a:rPr lang="es-ES" sz="1600" dirty="0" smtClean="0"/>
              <a:t>Durante </a:t>
            </a:r>
            <a:r>
              <a:rPr lang="es-ES" sz="1600" dirty="0"/>
              <a:t>los primeros años del desarrollo </a:t>
            </a:r>
            <a:r>
              <a:rPr lang="es-ES" sz="1600" dirty="0" smtClean="0"/>
              <a:t>de </a:t>
            </a:r>
            <a:r>
              <a:rPr lang="es-ES" sz="1600" dirty="0"/>
              <a:t>la vida de un </a:t>
            </a:r>
            <a:r>
              <a:rPr lang="es-ES" sz="1600" dirty="0" smtClean="0"/>
              <a:t>niño, la </a:t>
            </a:r>
            <a:r>
              <a:rPr lang="es-ES" sz="1600" b="1" dirty="0" smtClean="0"/>
              <a:t>familia</a:t>
            </a:r>
            <a:r>
              <a:rPr lang="es-ES" sz="1600" dirty="0"/>
              <a:t> </a:t>
            </a:r>
            <a:r>
              <a:rPr lang="es-ES" sz="1600" dirty="0" smtClean="0"/>
              <a:t>es la que más influye </a:t>
            </a:r>
            <a:r>
              <a:rPr lang="es-ES" sz="1600" dirty="0"/>
              <a:t>en su </a:t>
            </a:r>
            <a:r>
              <a:rPr lang="es-ES" sz="1600" dirty="0" smtClean="0"/>
              <a:t>desarrollo personal</a:t>
            </a:r>
            <a:r>
              <a:rPr lang="es-ES" sz="1600" dirty="0"/>
              <a:t>, emocional y </a:t>
            </a:r>
            <a:r>
              <a:rPr lang="es-ES" sz="1600" dirty="0" smtClean="0"/>
              <a:t>socio afectivo.</a:t>
            </a:r>
            <a:endParaRPr lang="es-ES" sz="1600" dirty="0"/>
          </a:p>
        </p:txBody>
      </p:sp>
      <p:sp>
        <p:nvSpPr>
          <p:cNvPr id="6" name="Elipse 5"/>
          <p:cNvSpPr/>
          <p:nvPr/>
        </p:nvSpPr>
        <p:spPr>
          <a:xfrm rot="19851038">
            <a:off x="7439970" y="348494"/>
            <a:ext cx="4231384" cy="197263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La Alimentación. </a:t>
            </a:r>
            <a:r>
              <a:rPr lang="es-ES" sz="1600" dirty="0" smtClean="0"/>
              <a:t/>
            </a:r>
            <a:br>
              <a:rPr lang="es-ES" sz="1600" dirty="0" smtClean="0"/>
            </a:br>
            <a:r>
              <a:rPr lang="es-ES" sz="1600" dirty="0" smtClean="0"/>
              <a:t>Es </a:t>
            </a:r>
            <a:r>
              <a:rPr lang="es-ES" sz="1600" dirty="0"/>
              <a:t>importante asegurar un aporte adecuado de </a:t>
            </a:r>
            <a:r>
              <a:rPr lang="es-ES" sz="1600" dirty="0" smtClean="0"/>
              <a:t>proteínas para </a:t>
            </a:r>
            <a:r>
              <a:rPr lang="es-ES" sz="1600" dirty="0"/>
              <a:t>poder realizar </a:t>
            </a:r>
            <a:r>
              <a:rPr lang="es-ES" sz="1600" dirty="0" smtClean="0"/>
              <a:t>actividades físicas y para asegurar un buen crecimiento.</a:t>
            </a:r>
            <a:endParaRPr lang="es-ES" sz="1600" dirty="0"/>
          </a:p>
        </p:txBody>
      </p:sp>
      <p:sp>
        <p:nvSpPr>
          <p:cNvPr id="7" name="Elipse 6"/>
          <p:cNvSpPr/>
          <p:nvPr/>
        </p:nvSpPr>
        <p:spPr>
          <a:xfrm>
            <a:off x="8132235" y="2488838"/>
            <a:ext cx="3711390" cy="190243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Aspectos Históricos.</a:t>
            </a:r>
            <a:br>
              <a:rPr lang="es-ES" sz="1600" b="1" dirty="0" smtClean="0"/>
            </a:br>
            <a:r>
              <a:rPr lang="es-ES" sz="1600" dirty="0" smtClean="0"/>
              <a:t>En la vida del niño siempre habrán historias importantes, por ejemplo historias contadas por algún familiar.</a:t>
            </a: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8" name="Elipse 7"/>
          <p:cNvSpPr/>
          <p:nvPr/>
        </p:nvSpPr>
        <p:spPr>
          <a:xfrm rot="20300878">
            <a:off x="916260" y="4601841"/>
            <a:ext cx="3701044" cy="186914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Aspectos Sociales</a:t>
            </a:r>
          </a:p>
          <a:p>
            <a:pPr algn="ctr"/>
            <a:r>
              <a:rPr lang="es-ES" sz="1600" dirty="0" smtClean="0"/>
              <a:t>Serie de características que determinan religión e incluso pensamiento político.</a:t>
            </a:r>
            <a:endParaRPr lang="es-ES" sz="1600" dirty="0"/>
          </a:p>
        </p:txBody>
      </p:sp>
      <p:sp>
        <p:nvSpPr>
          <p:cNvPr id="9" name="Elipse 8"/>
          <p:cNvSpPr/>
          <p:nvPr/>
        </p:nvSpPr>
        <p:spPr>
          <a:xfrm rot="1410029">
            <a:off x="393270" y="349339"/>
            <a:ext cx="4169991" cy="19969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 smtClean="0"/>
              <a:t>Contexto Social</a:t>
            </a:r>
            <a:r>
              <a:rPr lang="es-ES" b="1" dirty="0" smtClean="0"/>
              <a:t>.</a:t>
            </a:r>
            <a:br>
              <a:rPr lang="es-ES" b="1" dirty="0" smtClean="0"/>
            </a:br>
            <a:r>
              <a:rPr lang="es-ES" sz="1600" dirty="0" smtClean="0"/>
              <a:t>Es aquel lugar donde los niños se desarrollan en determinadas condiciones de vida, trabajo, nivel de ingresos, nivel educativo, esto se relaciona con los grupos a los que pertenece.</a:t>
            </a:r>
            <a:endParaRPr lang="es-ES" b="1" dirty="0" smtClean="0"/>
          </a:p>
          <a:p>
            <a:pPr algn="ctr"/>
            <a:endParaRPr lang="es-ES" dirty="0" smtClean="0"/>
          </a:p>
          <a:p>
            <a:pPr algn="ctr"/>
            <a:endParaRPr lang="es-ES" dirty="0"/>
          </a:p>
        </p:txBody>
      </p:sp>
      <p:sp>
        <p:nvSpPr>
          <p:cNvPr id="10" name="Elipse 9"/>
          <p:cNvSpPr/>
          <p:nvPr/>
        </p:nvSpPr>
        <p:spPr>
          <a:xfrm rot="1688380">
            <a:off x="7309426" y="4649870"/>
            <a:ext cx="4150927" cy="17327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1600" b="1" dirty="0" smtClean="0"/>
              <a:t>Aspectos Educativos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 smtClean="0"/>
              <a:t>Son muy importantes en la vida del niño, la educación es esencial para su desarrollo ya que le da nuevos conocimientos cada día.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11" name="Elipse 10"/>
          <p:cNvSpPr/>
          <p:nvPr/>
        </p:nvSpPr>
        <p:spPr>
          <a:xfrm>
            <a:off x="3883728" y="190772"/>
            <a:ext cx="4248507" cy="15133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La Herencia.</a:t>
            </a:r>
          </a:p>
          <a:p>
            <a:pPr algn="ctr"/>
            <a:r>
              <a:rPr lang="es-ES" sz="1600" dirty="0"/>
              <a:t>E</a:t>
            </a:r>
            <a:r>
              <a:rPr lang="es-ES" sz="1600" dirty="0" smtClean="0"/>
              <a:t>s </a:t>
            </a:r>
            <a:r>
              <a:rPr lang="es-ES" sz="1600" dirty="0"/>
              <a:t>el conjunto de </a:t>
            </a:r>
            <a:r>
              <a:rPr lang="es-ES" sz="1600" b="1" dirty="0" smtClean="0"/>
              <a:t>influencias</a:t>
            </a:r>
            <a:r>
              <a:rPr lang="es-ES" sz="1600" dirty="0"/>
              <a:t> genéticas que afectan al </a:t>
            </a:r>
            <a:r>
              <a:rPr lang="es-ES" sz="1600" b="1" dirty="0"/>
              <a:t>desarrollo</a:t>
            </a:r>
            <a:r>
              <a:rPr lang="es-ES" sz="1600" dirty="0"/>
              <a:t> físico, psicológico y </a:t>
            </a:r>
            <a:r>
              <a:rPr lang="es-ES" sz="1600" dirty="0" smtClean="0"/>
              <a:t>social.</a:t>
            </a:r>
            <a:endParaRPr lang="es-ES" sz="1600" dirty="0"/>
          </a:p>
        </p:txBody>
      </p:sp>
      <p:sp>
        <p:nvSpPr>
          <p:cNvPr id="12" name="Elipse 11"/>
          <p:cNvSpPr/>
          <p:nvPr/>
        </p:nvSpPr>
        <p:spPr>
          <a:xfrm>
            <a:off x="4362183" y="5085497"/>
            <a:ext cx="3499224" cy="157330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Aspectos Culturales</a:t>
            </a:r>
          </a:p>
          <a:p>
            <a:pPr algn="ctr"/>
            <a:r>
              <a:rPr lang="es-ES" sz="1600" dirty="0" smtClean="0"/>
              <a:t>Influyen en la forma de hablar, costumbres y/o creencias locales.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5268760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67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9</cp:revision>
  <dcterms:created xsi:type="dcterms:W3CDTF">2018-09-08T22:40:03Z</dcterms:created>
  <dcterms:modified xsi:type="dcterms:W3CDTF">2018-09-09T00:52:37Z</dcterms:modified>
</cp:coreProperties>
</file>