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D6EE87-EBD5-4F12-A48A-63ACA297AC8F}" type="datetimeFigureOut">
              <a:rPr lang="en-US" smtClean="0"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6298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240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32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778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024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9/15/2018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55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9/15/2018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628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9/15/2018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229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9/15/2018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443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9/15/2018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674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9/15/2018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279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314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77766" y="2053573"/>
            <a:ext cx="7772400" cy="1463040"/>
          </a:xfrm>
        </p:spPr>
        <p:txBody>
          <a:bodyPr>
            <a:normAutofit fontScale="90000"/>
          </a:bodyPr>
          <a:lstStyle/>
          <a:p>
            <a:r>
              <a:rPr lang="es-MX" sz="6000" dirty="0" smtClean="0"/>
              <a:t>Herramientas para la observación y análisis de la practica educativa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sz="2000" dirty="0" smtClean="0"/>
              <a:t>Profra. BLANCA MARISA DAVILA SALINAS  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MX" sz="2400" dirty="0" smtClean="0"/>
              <a:t>Unidad l </a:t>
            </a:r>
          </a:p>
          <a:p>
            <a:r>
              <a:rPr lang="es-MX" sz="1400" dirty="0"/>
              <a:t>Introducción a los métodos cualitativos de </a:t>
            </a:r>
            <a:r>
              <a:rPr lang="es-MX" sz="1400" dirty="0" smtClean="0"/>
              <a:t>investigación</a:t>
            </a:r>
          </a:p>
          <a:p>
            <a:r>
              <a:rPr lang="es-MX" sz="1400" dirty="0" smtClean="0"/>
              <a:t>Vanessa Sanchez Gallegos Nl.21</a:t>
            </a:r>
          </a:p>
          <a:p>
            <a:r>
              <a:rPr lang="es-MX" sz="2400" dirty="0" smtClean="0"/>
              <a:t>Reporte de lectura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4436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entrevista en profundidad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Una técnica importante de la entrevista es no abrir juicio, esto se refiere a no juzgar o criticar las palabras del entrevistado.</a:t>
            </a:r>
          </a:p>
          <a:p>
            <a:r>
              <a:rPr lang="es-MX" dirty="0"/>
              <a:t>Esto ayuda a que los entrevistados se abran, se sientan en confianza a responder, así podemos conocer con más profundidad las respuestas de la persona, lo que piensa y siente.</a:t>
            </a:r>
          </a:p>
          <a:p>
            <a:r>
              <a:rPr lang="es-MX" dirty="0"/>
              <a:t>Es necesario en el entrevistador tenga una postura amable, respetuosa y comprensible</a:t>
            </a:r>
            <a:r>
              <a:rPr lang="es-MX" dirty="0" smtClean="0"/>
              <a:t>.</a:t>
            </a:r>
          </a:p>
          <a:p>
            <a:r>
              <a:rPr lang="es-MX" dirty="0"/>
              <a:t>Un modo de ganar la confianza de los informantes es conceder a los informantes la palabra final sobre el contenido del material escrito, permitirles que lo revisen</a:t>
            </a:r>
          </a:p>
          <a:p>
            <a:r>
              <a:rPr lang="es-MX" dirty="0"/>
              <a:t>Otro punto importante es prestar atención, comunicar un interés sincero en lo que los informantes están diciendo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1500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59733" y="946597"/>
            <a:ext cx="9720073" cy="5325414"/>
          </a:xfrm>
        </p:spPr>
        <p:txBody>
          <a:bodyPr>
            <a:noAutofit/>
          </a:bodyPr>
          <a:lstStyle/>
          <a:p>
            <a:r>
              <a:rPr lang="es-MX" sz="2800" dirty="0"/>
              <a:t>En la entrevista cualitativa tenemos que sondear los detalles de las experiencias de las </a:t>
            </a:r>
            <a:r>
              <a:rPr lang="es-MX" sz="2800" dirty="0" smtClean="0"/>
              <a:t>personas.</a:t>
            </a:r>
          </a:p>
          <a:p>
            <a:r>
              <a:rPr lang="es-MX" sz="2800" dirty="0" smtClean="0"/>
              <a:t>Los </a:t>
            </a:r>
            <a:r>
              <a:rPr lang="es-MX" sz="2800" dirty="0"/>
              <a:t>entrevistadores cualitativos deben pedir constantemente a los informantes que clarifiquen y elaboren lo que han dicho, los entrevistadores cualitativos tratan de desarrollar una relación abierta y honesta con los informantes, El investigador tiene también la responsabilidad de establecer controles cruzados obre las historias de los informantes. </a:t>
            </a:r>
          </a:p>
          <a:p>
            <a:r>
              <a:rPr lang="es-MX" sz="2800" dirty="0"/>
              <a:t>Se debe tratar de ser sensible a los sentimientos y puntos débiles del infamante</a:t>
            </a:r>
          </a:p>
        </p:txBody>
      </p:sp>
    </p:spTree>
    <p:extLst>
      <p:ext uri="{BB962C8B-B14F-4D97-AF65-F5344CB8AC3E}">
        <p14:creationId xmlns:p14="http://schemas.microsoft.com/office/powerpoint/2010/main" val="231629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0945" y="1023870"/>
            <a:ext cx="9720073" cy="4848896"/>
          </a:xfrm>
        </p:spPr>
        <p:txBody>
          <a:bodyPr>
            <a:normAutofit/>
          </a:bodyPr>
          <a:lstStyle/>
          <a:p>
            <a:r>
              <a:rPr lang="es-MX" sz="2800" dirty="0"/>
              <a:t>El diario del entrevistador-puede servir a varios propósitos. En primer lugar, debe contener una lista de los temas abordados  en cada entrevista. Esto lo ayudará a seguir la pista de lo que ya -haya sido visto y a regresar si algo falta. El diario cumple la función de los "comentarios del observador" registrados en las notas de campo de la observación.</a:t>
            </a:r>
          </a:p>
          <a:p>
            <a:r>
              <a:rPr lang="es-MX" sz="2800" dirty="0"/>
              <a:t> Lo mismo que el observador, el entrevistador debe nota de los temas, interpretaciones, intuiciones, expresiones y gestos.</a:t>
            </a:r>
          </a:p>
          <a:p>
            <a:r>
              <a:rPr lang="es-MX" sz="2800" dirty="0"/>
              <a:t>El diario es un buen lugar para llevar un registro de conversaciones con los informantes fuera de la situación de entrevista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218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7</TotalTime>
  <Words>341</Words>
  <Application>Microsoft Office PowerPoint</Application>
  <PresentationFormat>Panorámica</PresentationFormat>
  <Paragraphs>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Corbel</vt:lpstr>
      <vt:lpstr>Base</vt:lpstr>
      <vt:lpstr>Herramientas para la observación y análisis de la practica educativa Profra. BLANCA MARISA DAVILA SALINAS  </vt:lpstr>
      <vt:lpstr>La entrevista en profundidad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Herramientas para la observación y análisis de la practica educativa Profra. BLANCA MARISA DAVILA SALINAS  </dc:title>
  <dc:creator>paolina sanchez</dc:creator>
  <cp:lastModifiedBy>paolina sanchez</cp:lastModifiedBy>
  <cp:revision>4</cp:revision>
  <dcterms:created xsi:type="dcterms:W3CDTF">2018-09-15T17:28:59Z</dcterms:created>
  <dcterms:modified xsi:type="dcterms:W3CDTF">2018-09-15T18:22:31Z</dcterms:modified>
</cp:coreProperties>
</file>