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6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7A7A7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F7390-B60B-424A-A304-791E0389FF20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E2681-D8F1-4557-A2EF-06712431918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9682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F7390-B60B-424A-A304-791E0389FF20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E2681-D8F1-4557-A2EF-06712431918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9104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F7390-B60B-424A-A304-791E0389FF20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E2681-D8F1-4557-A2EF-067124319188}" type="slidenum">
              <a:rPr lang="es-MX" smtClean="0"/>
              <a:t>‹Nº›</a:t>
            </a:fld>
            <a:endParaRPr lang="es-MX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585002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F7390-B60B-424A-A304-791E0389FF20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E2681-D8F1-4557-A2EF-06712431918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64177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F7390-B60B-424A-A304-791E0389FF20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E2681-D8F1-4557-A2EF-067124319188}" type="slidenum">
              <a:rPr lang="es-MX" smtClean="0"/>
              <a:t>‹Nº›</a:t>
            </a:fld>
            <a:endParaRPr lang="es-MX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191267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F7390-B60B-424A-A304-791E0389FF20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E2681-D8F1-4557-A2EF-06712431918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975784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F7390-B60B-424A-A304-791E0389FF20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E2681-D8F1-4557-A2EF-06712431918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831760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F7390-B60B-424A-A304-791E0389FF20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E2681-D8F1-4557-A2EF-06712431918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67200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F7390-B60B-424A-A304-791E0389FF20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E2681-D8F1-4557-A2EF-06712431918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2993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F7390-B60B-424A-A304-791E0389FF20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E2681-D8F1-4557-A2EF-06712431918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39149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F7390-B60B-424A-A304-791E0389FF20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E2681-D8F1-4557-A2EF-06712431918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6340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F7390-B60B-424A-A304-791E0389FF20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E2681-D8F1-4557-A2EF-06712431918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37191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F7390-B60B-424A-A304-791E0389FF20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E2681-D8F1-4557-A2EF-06712431918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69143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F7390-B60B-424A-A304-791E0389FF20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E2681-D8F1-4557-A2EF-06712431918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16287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F7390-B60B-424A-A304-791E0389FF20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E2681-D8F1-4557-A2EF-06712431918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930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F7390-B60B-424A-A304-791E0389FF20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E2681-D8F1-4557-A2EF-06712431918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11255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7F7390-B60B-424A-A304-791E0389FF20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5FE2681-D8F1-4557-A2EF-06712431918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85097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  <p:sldLayoutId id="2147483748" r:id="rId12"/>
    <p:sldLayoutId id="2147483749" r:id="rId13"/>
    <p:sldLayoutId id="2147483750" r:id="rId14"/>
    <p:sldLayoutId id="2147483751" r:id="rId15"/>
    <p:sldLayoutId id="214748375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187.160.244.18/sistema/Data/tareas/ENEP-00027/_Actividad/_has/00000000/7.png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uadroTexto 12"/>
          <p:cNvSpPr txBox="1"/>
          <p:nvPr/>
        </p:nvSpPr>
        <p:spPr>
          <a:xfrm>
            <a:off x="2378882" y="1056068"/>
            <a:ext cx="914771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dirty="0" smtClean="0">
                <a:latin typeface="AR CENA" panose="02000000000000000000" pitchFamily="2" charset="0"/>
              </a:rPr>
              <a:t>Escuela Normal de Educación Preescolar </a:t>
            </a:r>
          </a:p>
          <a:p>
            <a:pPr algn="ctr"/>
            <a:r>
              <a:rPr lang="es-MX" sz="4000" dirty="0" err="1" smtClean="0">
                <a:latin typeface="AR CENA" panose="02000000000000000000" pitchFamily="2" charset="0"/>
              </a:rPr>
              <a:t>Theme</a:t>
            </a:r>
            <a:r>
              <a:rPr lang="es-MX" sz="4000" dirty="0" smtClean="0">
                <a:latin typeface="AR CENA" panose="02000000000000000000" pitchFamily="2" charset="0"/>
              </a:rPr>
              <a:t>: Project Unit 1</a:t>
            </a:r>
          </a:p>
          <a:p>
            <a:pPr algn="ctr"/>
            <a:r>
              <a:rPr lang="es-MX" sz="4000" dirty="0" smtClean="0">
                <a:latin typeface="AR CENA" panose="02000000000000000000" pitchFamily="2" charset="0"/>
              </a:rPr>
              <a:t>Ingles</a:t>
            </a:r>
          </a:p>
          <a:p>
            <a:pPr algn="ctr"/>
            <a:r>
              <a:rPr lang="es-MX" sz="4000" dirty="0" err="1" smtClean="0">
                <a:latin typeface="AR CENA" panose="02000000000000000000" pitchFamily="2" charset="0"/>
              </a:rPr>
              <a:t>Teacher</a:t>
            </a:r>
            <a:r>
              <a:rPr lang="es-MX" sz="4000" dirty="0" smtClean="0">
                <a:latin typeface="AR CENA" panose="02000000000000000000" pitchFamily="2" charset="0"/>
              </a:rPr>
              <a:t>: Cristina Aracely Alvarado Chavarría </a:t>
            </a:r>
          </a:p>
          <a:p>
            <a:pPr algn="ctr"/>
            <a:r>
              <a:rPr lang="es-MX" sz="4000" dirty="0" err="1" smtClean="0">
                <a:latin typeface="AR CENA" panose="02000000000000000000" pitchFamily="2" charset="0"/>
              </a:rPr>
              <a:t>Student</a:t>
            </a:r>
            <a:r>
              <a:rPr lang="es-MX" sz="4000" dirty="0" smtClean="0">
                <a:latin typeface="AR CENA" panose="02000000000000000000" pitchFamily="2" charset="0"/>
              </a:rPr>
              <a:t>: Dulce Nelly Pérez Núñez</a:t>
            </a:r>
          </a:p>
          <a:p>
            <a:pPr algn="ctr"/>
            <a:endParaRPr lang="es-MX" sz="4000" dirty="0">
              <a:latin typeface="AR CENA" panose="02000000000000000000" pitchFamily="2" charset="0"/>
            </a:endParaRPr>
          </a:p>
          <a:p>
            <a:pPr algn="ctr"/>
            <a:r>
              <a:rPr lang="es-MX" sz="4000" dirty="0" smtClean="0">
                <a:latin typeface="AR CENA" panose="02000000000000000000" pitchFamily="2" charset="0"/>
              </a:rPr>
              <a:t>Saltillo Coahuila </a:t>
            </a:r>
          </a:p>
          <a:p>
            <a:pPr algn="ctr"/>
            <a:r>
              <a:rPr lang="es-MX" sz="4000" dirty="0" err="1" smtClean="0">
                <a:latin typeface="AR CENA" panose="02000000000000000000" pitchFamily="2" charset="0"/>
              </a:rPr>
              <a:t>September</a:t>
            </a:r>
            <a:r>
              <a:rPr lang="es-MX" sz="4000" dirty="0" smtClean="0">
                <a:latin typeface="AR CENA" panose="02000000000000000000" pitchFamily="2" charset="0"/>
              </a:rPr>
              <a:t> 17th 2018.</a:t>
            </a:r>
          </a:p>
          <a:p>
            <a:pPr algn="ctr"/>
            <a:endParaRPr lang="es-MX" sz="4000" dirty="0">
              <a:latin typeface="AR CENA" panose="02000000000000000000" pitchFamily="2" charset="0"/>
            </a:endParaRPr>
          </a:p>
        </p:txBody>
      </p:sp>
      <p:pic>
        <p:nvPicPr>
          <p:cNvPr id="2062" name="Picture 14" descr="http://187.160.244.18/sistema/Data/tareas/ENEP-00027/_Actividad/_has/00000000/7.p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177" y="778635"/>
            <a:ext cx="1613705" cy="196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7125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2474724" y="594208"/>
            <a:ext cx="4320000" cy="21600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2094896" y="919033"/>
            <a:ext cx="444658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latin typeface="AR CENA" panose="02000000000000000000" pitchFamily="2" charset="0"/>
                <a:cs typeface="Andalus" panose="02020603050405020304" pitchFamily="18" charset="-78"/>
              </a:rPr>
              <a:t>	Dulce Nelly Pérez Núñez</a:t>
            </a:r>
          </a:p>
          <a:p>
            <a:r>
              <a:rPr lang="es-MX" dirty="0">
                <a:latin typeface="AR CENA" panose="02000000000000000000" pitchFamily="2" charset="0"/>
                <a:cs typeface="Andalus" panose="02020603050405020304" pitchFamily="18" charset="-78"/>
              </a:rPr>
              <a:t>	</a:t>
            </a:r>
            <a:endParaRPr lang="es-MX" dirty="0" smtClean="0">
              <a:latin typeface="AR CENA" panose="02000000000000000000" pitchFamily="2" charset="0"/>
              <a:cs typeface="Andalus" panose="02020603050405020304" pitchFamily="18" charset="-78"/>
            </a:endParaRPr>
          </a:p>
          <a:p>
            <a:r>
              <a:rPr lang="es-MX" dirty="0">
                <a:latin typeface="AR CENA" panose="02000000000000000000" pitchFamily="2" charset="0"/>
                <a:cs typeface="Andalus" panose="02020603050405020304" pitchFamily="18" charset="-78"/>
              </a:rPr>
              <a:t>	</a:t>
            </a:r>
            <a:r>
              <a:rPr lang="es-MX" dirty="0" err="1" smtClean="0">
                <a:latin typeface="AR CENA" panose="02000000000000000000" pitchFamily="2" charset="0"/>
                <a:cs typeface="Andalus" panose="02020603050405020304" pitchFamily="18" charset="-78"/>
              </a:rPr>
              <a:t>Cell</a:t>
            </a:r>
            <a:r>
              <a:rPr lang="es-MX" dirty="0" smtClean="0">
                <a:latin typeface="AR CENA" panose="02000000000000000000" pitchFamily="2" charset="0"/>
                <a:cs typeface="Andalus" panose="02020603050405020304" pitchFamily="18" charset="-78"/>
              </a:rPr>
              <a:t> </a:t>
            </a:r>
            <a:r>
              <a:rPr lang="es-MX" dirty="0" err="1" smtClean="0">
                <a:latin typeface="AR CENA" panose="02000000000000000000" pitchFamily="2" charset="0"/>
                <a:cs typeface="Andalus" panose="02020603050405020304" pitchFamily="18" charset="-78"/>
              </a:rPr>
              <a:t>phone</a:t>
            </a:r>
            <a:r>
              <a:rPr lang="es-MX" dirty="0" smtClean="0">
                <a:latin typeface="AR CENA" panose="02000000000000000000" pitchFamily="2" charset="0"/>
                <a:cs typeface="Andalus" panose="02020603050405020304" pitchFamily="18" charset="-78"/>
              </a:rPr>
              <a:t>: 844-1-31-79-35</a:t>
            </a:r>
          </a:p>
          <a:p>
            <a:r>
              <a:rPr lang="es-MX" dirty="0">
                <a:latin typeface="AR CENA" panose="02000000000000000000" pitchFamily="2" charset="0"/>
                <a:cs typeface="Andalus" panose="02020603050405020304" pitchFamily="18" charset="-78"/>
              </a:rPr>
              <a:t>	H</a:t>
            </a:r>
            <a:r>
              <a:rPr lang="es-MX" dirty="0" smtClean="0">
                <a:latin typeface="AR CENA" panose="02000000000000000000" pitchFamily="2" charset="0"/>
                <a:cs typeface="Andalus" panose="02020603050405020304" pitchFamily="18" charset="-78"/>
              </a:rPr>
              <a:t>ome </a:t>
            </a:r>
            <a:r>
              <a:rPr lang="es-MX" dirty="0" err="1" smtClean="0">
                <a:latin typeface="AR CENA" panose="02000000000000000000" pitchFamily="2" charset="0"/>
                <a:cs typeface="Andalus" panose="02020603050405020304" pitchFamily="18" charset="-78"/>
              </a:rPr>
              <a:t>phone</a:t>
            </a:r>
            <a:r>
              <a:rPr lang="es-MX" dirty="0" smtClean="0">
                <a:latin typeface="AR CENA" panose="02000000000000000000" pitchFamily="2" charset="0"/>
                <a:cs typeface="Andalus" panose="02020603050405020304" pitchFamily="18" charset="-78"/>
              </a:rPr>
              <a:t>: 1-71-19-51</a:t>
            </a:r>
          </a:p>
          <a:p>
            <a:r>
              <a:rPr lang="es-MX" dirty="0">
                <a:latin typeface="AR CENA" panose="02000000000000000000" pitchFamily="2" charset="0"/>
                <a:cs typeface="Andalus" panose="02020603050405020304" pitchFamily="18" charset="-78"/>
              </a:rPr>
              <a:t>	E</a:t>
            </a:r>
            <a:r>
              <a:rPr lang="es-MX" dirty="0" smtClean="0">
                <a:latin typeface="AR CENA" panose="02000000000000000000" pitchFamily="2" charset="0"/>
                <a:cs typeface="Andalus" panose="02020603050405020304" pitchFamily="18" charset="-78"/>
              </a:rPr>
              <a:t>mail </a:t>
            </a:r>
            <a:r>
              <a:rPr lang="es-MX" dirty="0" err="1" smtClean="0">
                <a:latin typeface="AR CENA" panose="02000000000000000000" pitchFamily="2" charset="0"/>
                <a:cs typeface="Andalus" panose="02020603050405020304" pitchFamily="18" charset="-78"/>
              </a:rPr>
              <a:t>address</a:t>
            </a:r>
            <a:r>
              <a:rPr lang="es-MX" dirty="0" smtClean="0">
                <a:latin typeface="AR CENA" panose="02000000000000000000" pitchFamily="2" charset="0"/>
                <a:cs typeface="Andalus" panose="02020603050405020304" pitchFamily="18" charset="-78"/>
              </a:rPr>
              <a:t>: dulce_920@hotmail.com</a:t>
            </a:r>
            <a:endParaRPr lang="es-MX" dirty="0">
              <a:latin typeface="AR CENA" panose="02000000000000000000" pitchFamily="2" charset="0"/>
              <a:cs typeface="Andalus" panose="02020603050405020304" pitchFamily="18" charset="-78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5324606" y="3857177"/>
            <a:ext cx="4320000" cy="2160000"/>
          </a:xfrm>
          <a:prstGeom prst="rect">
            <a:avLst/>
          </a:prstGeom>
          <a:blipFill dpi="0" rotWithShape="1">
            <a:blip r:embed="rId3">
              <a:alphaModFix amt="92000"/>
            </a:blip>
            <a:srcRect/>
            <a:stretch>
              <a:fillRect/>
            </a:stretch>
          </a:blip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CuadroTexto 6"/>
          <p:cNvSpPr txBox="1"/>
          <p:nvPr/>
        </p:nvSpPr>
        <p:spPr>
          <a:xfrm>
            <a:off x="4979665" y="4198513"/>
            <a:ext cx="450760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solidFill>
                  <a:srgbClr val="002060"/>
                </a:solidFill>
                <a:latin typeface="AR CENA" panose="02000000000000000000" pitchFamily="2" charset="0"/>
              </a:rPr>
              <a:t>        Imelda Núñez </a:t>
            </a:r>
          </a:p>
          <a:p>
            <a:pPr algn="ctr"/>
            <a:r>
              <a:rPr lang="es-MX" dirty="0">
                <a:solidFill>
                  <a:srgbClr val="002060"/>
                </a:solidFill>
                <a:latin typeface="AR CENA" panose="02000000000000000000" pitchFamily="2" charset="0"/>
              </a:rPr>
              <a:t> </a:t>
            </a:r>
            <a:r>
              <a:rPr lang="es-MX" dirty="0" smtClean="0">
                <a:solidFill>
                  <a:srgbClr val="002060"/>
                </a:solidFill>
                <a:latin typeface="AR CENA" panose="02000000000000000000" pitchFamily="2" charset="0"/>
              </a:rPr>
              <a:t>      	</a:t>
            </a:r>
          </a:p>
          <a:p>
            <a:pPr algn="ctr"/>
            <a:r>
              <a:rPr lang="es-MX" dirty="0" smtClean="0">
                <a:solidFill>
                  <a:srgbClr val="002060"/>
                </a:solidFill>
                <a:latin typeface="AR CENA" panose="02000000000000000000" pitchFamily="2" charset="0"/>
              </a:rPr>
              <a:t>        </a:t>
            </a:r>
            <a:r>
              <a:rPr lang="es-MX" dirty="0" err="1" smtClean="0">
                <a:solidFill>
                  <a:srgbClr val="002060"/>
                </a:solidFill>
                <a:latin typeface="AR CENA" panose="02000000000000000000" pitchFamily="2" charset="0"/>
              </a:rPr>
              <a:t>Cell</a:t>
            </a:r>
            <a:r>
              <a:rPr lang="es-MX" dirty="0" smtClean="0">
                <a:solidFill>
                  <a:srgbClr val="002060"/>
                </a:solidFill>
                <a:latin typeface="AR CENA" panose="02000000000000000000" pitchFamily="2" charset="0"/>
              </a:rPr>
              <a:t> pone: 844-2-04-49-47</a:t>
            </a:r>
          </a:p>
          <a:p>
            <a:pPr algn="ctr"/>
            <a:r>
              <a:rPr lang="es-MX" dirty="0" smtClean="0">
                <a:solidFill>
                  <a:srgbClr val="002060"/>
                </a:solidFill>
                <a:latin typeface="AR CENA" panose="02000000000000000000" pitchFamily="2" charset="0"/>
              </a:rPr>
              <a:t>        Home pone: 4171886</a:t>
            </a:r>
          </a:p>
          <a:p>
            <a:pPr algn="ctr"/>
            <a:r>
              <a:rPr lang="es-MX" smtClean="0">
                <a:solidFill>
                  <a:srgbClr val="002060"/>
                </a:solidFill>
                <a:latin typeface="AR CENA" panose="02000000000000000000" pitchFamily="2" charset="0"/>
              </a:rPr>
              <a:t>        Email </a:t>
            </a:r>
            <a:r>
              <a:rPr lang="es-MX" dirty="0" err="1" smtClean="0">
                <a:solidFill>
                  <a:srgbClr val="002060"/>
                </a:solidFill>
                <a:latin typeface="AR CENA" panose="02000000000000000000" pitchFamily="2" charset="0"/>
              </a:rPr>
              <a:t>address</a:t>
            </a:r>
            <a:r>
              <a:rPr lang="es-MX" dirty="0" smtClean="0">
                <a:solidFill>
                  <a:srgbClr val="002060"/>
                </a:solidFill>
                <a:latin typeface="AR CENA" panose="02000000000000000000" pitchFamily="2" charset="0"/>
              </a:rPr>
              <a:t>: inunez.25@Hotmail.com</a:t>
            </a:r>
            <a:endParaRPr lang="es-MX" dirty="0">
              <a:solidFill>
                <a:srgbClr val="002060"/>
              </a:solidFill>
              <a:latin typeface="AR CEN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09759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47</TotalTime>
  <Words>33</Words>
  <Application>Microsoft Office PowerPoint</Application>
  <PresentationFormat>Panorámica</PresentationFormat>
  <Paragraphs>18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Andalus</vt:lpstr>
      <vt:lpstr>AR CENA</vt:lpstr>
      <vt:lpstr>Arial</vt:lpstr>
      <vt:lpstr>Trebuchet MS</vt:lpstr>
      <vt:lpstr>Wingdings 3</vt:lpstr>
      <vt:lpstr>Faceta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InterAcSis-HP</dc:creator>
  <cp:lastModifiedBy>InterAcSis-HP</cp:lastModifiedBy>
  <cp:revision>8</cp:revision>
  <dcterms:created xsi:type="dcterms:W3CDTF">2018-09-17T20:32:33Z</dcterms:created>
  <dcterms:modified xsi:type="dcterms:W3CDTF">2018-09-17T21:19:54Z</dcterms:modified>
</cp:coreProperties>
</file>