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18AF4"/>
    <a:srgbClr val="FB83E4"/>
    <a:srgbClr val="FF99CC"/>
    <a:srgbClr val="FF0D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92" d="100"/>
          <a:sy n="92" d="100"/>
        </p:scale>
        <p:origin x="1908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FD908-4D2A-4ACF-88DD-A3DA073C27CA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2D1E5-0AF8-47F4-9680-805F49DB3AA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7051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FD908-4D2A-4ACF-88DD-A3DA073C27CA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2D1E5-0AF8-47F4-9680-805F49DB3AA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12892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FD908-4D2A-4ACF-88DD-A3DA073C27CA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2D1E5-0AF8-47F4-9680-805F49DB3AA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45963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FD908-4D2A-4ACF-88DD-A3DA073C27CA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2D1E5-0AF8-47F4-9680-805F49DB3AA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6288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FD908-4D2A-4ACF-88DD-A3DA073C27CA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2D1E5-0AF8-47F4-9680-805F49DB3AA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3018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FD908-4D2A-4ACF-88DD-A3DA073C27CA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2D1E5-0AF8-47F4-9680-805F49DB3AA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8545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FD908-4D2A-4ACF-88DD-A3DA073C27CA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2D1E5-0AF8-47F4-9680-805F49DB3AA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42659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FD908-4D2A-4ACF-88DD-A3DA073C27CA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2D1E5-0AF8-47F4-9680-805F49DB3AA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49012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FD908-4D2A-4ACF-88DD-A3DA073C27CA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2D1E5-0AF8-47F4-9680-805F49DB3AA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80101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FD908-4D2A-4ACF-88DD-A3DA073C27CA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2D1E5-0AF8-47F4-9680-805F49DB3AA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66703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FD908-4D2A-4ACF-88DD-A3DA073C27CA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2D1E5-0AF8-47F4-9680-805F49DB3AA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20041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0FD908-4D2A-4ACF-88DD-A3DA073C27CA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22D1E5-0AF8-47F4-9680-805F49DB3AA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9580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45000" b="-16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 rot="5400000">
            <a:off x="1833826" y="2637032"/>
            <a:ext cx="2160000" cy="4320000"/>
          </a:xfrm>
          <a:prstGeom prst="rect">
            <a:avLst/>
          </a:prstGeom>
          <a:noFill/>
        </p:spPr>
        <p:txBody>
          <a:bodyPr wrap="square" lIns="2160000" tIns="4320000" rIns="2160000" bIns="4320000" rtlCol="0" anchor="ctr" anchorCtr="0">
            <a:spAutoFit/>
          </a:bodyPr>
          <a:lstStyle/>
          <a:p>
            <a:endParaRPr lang="es-MX" dirty="0">
              <a:ln>
                <a:gradFill>
                  <a:gsLst>
                    <a:gs pos="0">
                      <a:srgbClr val="FF0DF3"/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</a:ln>
              <a:solidFill>
                <a:srgbClr val="FF99CC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5" name="4 CuadroTexto"/>
          <p:cNvSpPr txBox="1"/>
          <p:nvPr/>
        </p:nvSpPr>
        <p:spPr>
          <a:xfrm rot="5400000">
            <a:off x="5812863" y="1905555"/>
            <a:ext cx="2160000" cy="4320000"/>
          </a:xfrm>
          <a:prstGeom prst="rect">
            <a:avLst/>
          </a:prstGeom>
          <a:solidFill>
            <a:srgbClr val="FB83E4"/>
          </a:solidFill>
          <a:ln>
            <a:solidFill>
              <a:srgbClr val="FF0DF3"/>
            </a:solidFill>
          </a:ln>
        </p:spPr>
        <p:txBody>
          <a:bodyPr wrap="square" lIns="2160000" tIns="4320000" rIns="2160000" bIns="4320000" rtlCol="0" anchor="ctr" anchorCtr="0">
            <a:spAutoFit/>
          </a:bodyPr>
          <a:lstStyle/>
          <a:p>
            <a:pPr algn="just"/>
            <a:endParaRPr lang="es-MX" dirty="0">
              <a:ln>
                <a:gradFill>
                  <a:gsLst>
                    <a:gs pos="0">
                      <a:srgbClr val="FF0DF3"/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</a:ln>
              <a:effectLst>
                <a:glow rad="101600">
                  <a:schemeClr val="accent2">
                    <a:satMod val="175000"/>
                    <a:alpha val="40000"/>
                  </a:schemeClr>
                </a:glo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5428068" y="3045068"/>
            <a:ext cx="30243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 smtClean="0">
                <a:latin typeface="Arial Narrow" panose="020B0606020202030204" pitchFamily="34" charset="0"/>
              </a:rPr>
              <a:t>Andrea Silva López</a:t>
            </a:r>
            <a:endParaRPr lang="es-MX" sz="1600" dirty="0">
              <a:latin typeface="Arial Narrow" panose="020B0606020202030204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4869989" y="3420256"/>
            <a:ext cx="223224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 smtClean="0">
                <a:latin typeface="Arial Narrow" panose="020B0606020202030204" pitchFamily="34" charset="0"/>
              </a:rPr>
              <a:t>Home Phone:</a:t>
            </a:r>
          </a:p>
          <a:p>
            <a:r>
              <a:rPr lang="es-ES" sz="1600" dirty="0" smtClean="0">
                <a:latin typeface="Arial Narrow" panose="020B0606020202030204" pitchFamily="34" charset="0"/>
              </a:rPr>
              <a:t> 4-82-2O-44</a:t>
            </a:r>
          </a:p>
          <a:p>
            <a:endParaRPr lang="es-ES" sz="1600" dirty="0">
              <a:latin typeface="Arial Narrow" panose="020B0606020202030204" pitchFamily="34" charset="0"/>
            </a:endParaRPr>
          </a:p>
          <a:p>
            <a:r>
              <a:rPr lang="es-ES" sz="1600" dirty="0" err="1" smtClean="0">
                <a:latin typeface="Arial Narrow" panose="020B0606020202030204" pitchFamily="34" charset="0"/>
              </a:rPr>
              <a:t>Cell</a:t>
            </a:r>
            <a:r>
              <a:rPr lang="es-ES" sz="1600" dirty="0" smtClean="0">
                <a:latin typeface="Arial Narrow" panose="020B0606020202030204" pitchFamily="34" charset="0"/>
              </a:rPr>
              <a:t> </a:t>
            </a:r>
            <a:r>
              <a:rPr lang="es-ES" sz="1600" dirty="0" err="1" smtClean="0">
                <a:latin typeface="Arial Narrow" panose="020B0606020202030204" pitchFamily="34" charset="0"/>
              </a:rPr>
              <a:t>phone</a:t>
            </a:r>
            <a:r>
              <a:rPr lang="es-ES" sz="1600" dirty="0" smtClean="0">
                <a:latin typeface="Arial Narrow" panose="020B0606020202030204" pitchFamily="34" charset="0"/>
              </a:rPr>
              <a:t>:</a:t>
            </a:r>
          </a:p>
          <a:p>
            <a:r>
              <a:rPr lang="es-ES" sz="1600" dirty="0" smtClean="0">
                <a:latin typeface="Arial Narrow" panose="020B0606020202030204" pitchFamily="34" charset="0"/>
              </a:rPr>
              <a:t> 844-31O-3223</a:t>
            </a:r>
            <a:endParaRPr lang="es-MX" sz="1600" dirty="0">
              <a:latin typeface="Arial Narrow" panose="020B0606020202030204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6643509" y="4454901"/>
            <a:ext cx="22276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 smtClean="0">
                <a:latin typeface="Arial Narrow" panose="020B0606020202030204" pitchFamily="34" charset="0"/>
              </a:rPr>
              <a:t>E-mail </a:t>
            </a:r>
            <a:r>
              <a:rPr lang="es-ES" sz="1600" dirty="0" err="1" smtClean="0">
                <a:latin typeface="Arial Narrow" panose="020B0606020202030204" pitchFamily="34" charset="0"/>
              </a:rPr>
              <a:t>address</a:t>
            </a:r>
            <a:r>
              <a:rPr lang="es-ES" sz="1600" dirty="0" smtClean="0">
                <a:latin typeface="Arial Narrow" panose="020B0606020202030204" pitchFamily="34" charset="0"/>
              </a:rPr>
              <a:t>:</a:t>
            </a:r>
          </a:p>
          <a:p>
            <a:r>
              <a:rPr lang="es-ES" sz="1600" dirty="0" smtClean="0">
                <a:latin typeface="Arial Narrow" panose="020B0606020202030204" pitchFamily="34" charset="0"/>
              </a:rPr>
              <a:t>andrea_silo@hotmail.com</a:t>
            </a:r>
            <a:endParaRPr lang="es-MX" sz="1600" dirty="0">
              <a:latin typeface="Arial Narrow" panose="020B0606020202030204" pitchFamily="34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 rot="5400000">
            <a:off x="1240754" y="2490330"/>
            <a:ext cx="2160000" cy="4320000"/>
          </a:xfrm>
          <a:prstGeom prst="rect">
            <a:avLst/>
          </a:prstGeom>
          <a:solidFill>
            <a:srgbClr val="A18AF4"/>
          </a:solidFill>
          <a:ln>
            <a:solidFill>
              <a:srgbClr val="A18AF4"/>
            </a:solidFill>
          </a:ln>
        </p:spPr>
        <p:txBody>
          <a:bodyPr wrap="square" lIns="2160000" tIns="4320000" rIns="2160000" bIns="4320000" rtlCol="0" anchor="ctr" anchorCtr="0">
            <a:spAutoFit/>
          </a:bodyPr>
          <a:lstStyle/>
          <a:p>
            <a:pPr algn="just"/>
            <a:endParaRPr lang="es-MX" dirty="0">
              <a:ln>
                <a:gradFill>
                  <a:gsLst>
                    <a:gs pos="0">
                      <a:srgbClr val="FF0DF3"/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</a:ln>
              <a:effectLst>
                <a:glow rad="101600">
                  <a:schemeClr val="accent2">
                    <a:satMod val="175000"/>
                    <a:alpha val="40000"/>
                  </a:schemeClr>
                </a:glo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654018" y="3692333"/>
            <a:ext cx="28041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 smtClean="0">
                <a:latin typeface="Arial Narrow" panose="020B0606020202030204" pitchFamily="34" charset="0"/>
              </a:rPr>
              <a:t>Marcela Silva López</a:t>
            </a:r>
            <a:endParaRPr lang="es-MX" sz="1600" dirty="0">
              <a:latin typeface="Arial Narrow" panose="020B0606020202030204" pitchFamily="34" charset="0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300253" y="4100644"/>
            <a:ext cx="155850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 smtClean="0">
                <a:latin typeface="Arial Narrow" panose="020B0606020202030204" pitchFamily="34" charset="0"/>
              </a:rPr>
              <a:t>Home Phone</a:t>
            </a:r>
            <a:r>
              <a:rPr lang="es-ES" sz="1600" dirty="0" smtClean="0">
                <a:latin typeface="Arial Narrow" panose="020B0606020202030204" pitchFamily="34" charset="0"/>
              </a:rPr>
              <a:t>:</a:t>
            </a:r>
            <a:endParaRPr lang="es-ES" sz="1600" dirty="0">
              <a:latin typeface="Arial Narrow" panose="020B0606020202030204" pitchFamily="34" charset="0"/>
            </a:endParaRPr>
          </a:p>
          <a:p>
            <a:r>
              <a:rPr lang="es-ES" sz="1600" dirty="0" smtClean="0">
                <a:latin typeface="Arial Narrow" panose="020B0606020202030204" pitchFamily="34" charset="0"/>
              </a:rPr>
              <a:t>4-82-20-44</a:t>
            </a:r>
            <a:endParaRPr lang="es-ES" sz="1600" dirty="0" smtClean="0">
              <a:latin typeface="Arial Narrow" panose="020B0606020202030204" pitchFamily="34" charset="0"/>
            </a:endParaRPr>
          </a:p>
          <a:p>
            <a:endParaRPr lang="es-ES" sz="1600" dirty="0">
              <a:latin typeface="Arial Narrow" panose="020B0606020202030204" pitchFamily="34" charset="0"/>
            </a:endParaRPr>
          </a:p>
          <a:p>
            <a:r>
              <a:rPr lang="es-ES" sz="1600" dirty="0" err="1" smtClean="0">
                <a:latin typeface="Arial Narrow" panose="020B0606020202030204" pitchFamily="34" charset="0"/>
              </a:rPr>
              <a:t>Cell</a:t>
            </a:r>
            <a:r>
              <a:rPr lang="es-ES" sz="1600" dirty="0" smtClean="0">
                <a:latin typeface="Arial Narrow" panose="020B0606020202030204" pitchFamily="34" charset="0"/>
              </a:rPr>
              <a:t> Phone</a:t>
            </a:r>
            <a:r>
              <a:rPr lang="es-ES" sz="1600" dirty="0" smtClean="0">
                <a:latin typeface="Arial Narrow" panose="020B0606020202030204" pitchFamily="34" charset="0"/>
              </a:rPr>
              <a:t>:</a:t>
            </a:r>
          </a:p>
          <a:p>
            <a:r>
              <a:rPr lang="es-MX" sz="1600" dirty="0" smtClean="0">
                <a:latin typeface="Arial Narrow" panose="020B0606020202030204" pitchFamily="34" charset="0"/>
              </a:rPr>
              <a:t>844-357-2801</a:t>
            </a:r>
            <a:endParaRPr lang="es-MX" sz="1600" dirty="0">
              <a:latin typeface="Arial Narrow" panose="020B0606020202030204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2110869" y="5021088"/>
            <a:ext cx="23257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 smtClean="0">
                <a:latin typeface="Arial Narrow" panose="020B0606020202030204" pitchFamily="34" charset="0"/>
              </a:rPr>
              <a:t>E-mail </a:t>
            </a:r>
            <a:r>
              <a:rPr lang="es-ES" sz="1600" dirty="0" err="1" smtClean="0">
                <a:latin typeface="Arial Narrow" panose="020B0606020202030204" pitchFamily="34" charset="0"/>
              </a:rPr>
              <a:t>address</a:t>
            </a:r>
            <a:r>
              <a:rPr lang="es-ES" sz="1600" dirty="0" smtClean="0">
                <a:latin typeface="Arial Narrow" panose="020B0606020202030204" pitchFamily="34" charset="0"/>
              </a:rPr>
              <a:t>:</a:t>
            </a:r>
            <a:endParaRPr lang="es-ES" sz="1600" dirty="0" smtClean="0">
              <a:latin typeface="Arial Narrow" panose="020B0606020202030204" pitchFamily="34" charset="0"/>
            </a:endParaRPr>
          </a:p>
          <a:p>
            <a:r>
              <a:rPr lang="es-ES" sz="1600" dirty="0" smtClean="0">
                <a:latin typeface="Arial Narrow" panose="020B0606020202030204" pitchFamily="34" charset="0"/>
              </a:rPr>
              <a:t>Chococat-@Gmail.com</a:t>
            </a:r>
            <a:endParaRPr lang="es-ES" sz="1600" dirty="0" smtClean="0">
              <a:latin typeface="Arial Narrow" panose="020B0606020202030204" pitchFamily="34" charset="0"/>
            </a:endParaRPr>
          </a:p>
        </p:txBody>
      </p:sp>
      <p:sp>
        <p:nvSpPr>
          <p:cNvPr id="12" name="11 Nube"/>
          <p:cNvSpPr/>
          <p:nvPr/>
        </p:nvSpPr>
        <p:spPr>
          <a:xfrm>
            <a:off x="2608026" y="829924"/>
            <a:ext cx="2484276" cy="1872208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latin typeface="Arial Narrow" panose="020B0606020202030204" pitchFamily="34" charset="0"/>
              </a:rPr>
              <a:t>ENG</a:t>
            </a:r>
            <a:r>
              <a:rPr lang="en-US" sz="1200" b="1" dirty="0">
                <a:solidFill>
                  <a:schemeClr val="tx1"/>
                </a:solidFill>
                <a:latin typeface="Arial Narrow" panose="020B0606020202030204" pitchFamily="34" charset="0"/>
              </a:rPr>
              <a:t>ENGLISH </a:t>
            </a:r>
            <a:r>
              <a:rPr lang="en-US" sz="1200" b="1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12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   </a:t>
            </a:r>
            <a:r>
              <a:rPr lang="en-US" sz="12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PROJECT</a:t>
            </a:r>
            <a:endParaRPr lang="es-MX" sz="1200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algn="ctr"/>
            <a:r>
              <a:rPr lang="en-US" sz="1200" b="1" dirty="0">
                <a:latin typeface="Arial Narrow" panose="020B0606020202030204" pitchFamily="34" charset="0"/>
              </a:rPr>
              <a:t>H PROJECT</a:t>
            </a:r>
            <a:r>
              <a:rPr lang="en-US" sz="1200" b="1" u="sng" dirty="0">
                <a:latin typeface="Arial Narrow" panose="020B0606020202030204" pitchFamily="34" charset="0"/>
              </a:rPr>
              <a:t>A</a:t>
            </a:r>
            <a:endParaRPr lang="es-MX" sz="1200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algn="ctr"/>
            <a:r>
              <a:rPr lang="en-US" sz="1200" b="1" dirty="0">
                <a:solidFill>
                  <a:schemeClr val="tx1"/>
                </a:solidFill>
                <a:latin typeface="Arial Narrow" panose="020B0606020202030204" pitchFamily="34" charset="0"/>
              </a:rPr>
              <a:t>UNIT 1: WHAT´S YOUR NME?</a:t>
            </a:r>
          </a:p>
          <a:p>
            <a:pPr algn="ctr"/>
            <a:r>
              <a:rPr lang="en-US" sz="1200" b="1" dirty="0">
                <a:solidFill>
                  <a:schemeClr val="tx1"/>
                </a:solidFill>
                <a:latin typeface="Arial Narrow" panose="020B0606020202030204" pitchFamily="34" charset="0"/>
              </a:rPr>
              <a:t>PERSONAL INFORMATION CARDS</a:t>
            </a:r>
            <a:endParaRPr lang="es-MX" sz="12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4114800" y="2971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MX" dirty="0"/>
          </a:p>
        </p:txBody>
      </p:sp>
      <p:pic>
        <p:nvPicPr>
          <p:cNvPr id="14" name="Imagen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87485" y="3036952"/>
            <a:ext cx="1172380" cy="11723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58683" y="3718794"/>
            <a:ext cx="1377974" cy="127743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870495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Couture</Template>
  <TotalTime>101</TotalTime>
  <Words>48</Words>
  <Application>Microsoft Office PowerPoint</Application>
  <PresentationFormat>Presentación en pantalla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Arial Narrow</vt:lpstr>
      <vt:lpstr>Calibri</vt:lpstr>
      <vt:lpstr>Tema de Office</vt:lpstr>
      <vt:lpstr>Presentación de PowerPoint</vt:lpstr>
    </vt:vector>
  </TitlesOfParts>
  <Company>Nombre de la organización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Nombre de usuario</dc:creator>
  <cp:lastModifiedBy>Lenovo C-260</cp:lastModifiedBy>
  <cp:revision>11</cp:revision>
  <dcterms:created xsi:type="dcterms:W3CDTF">2018-09-17T18:05:48Z</dcterms:created>
  <dcterms:modified xsi:type="dcterms:W3CDTF">2018-09-17T23:52:28Z</dcterms:modified>
</cp:coreProperties>
</file>