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8AF4"/>
    <a:srgbClr val="FB83E4"/>
    <a:srgbClr val="FF99CC"/>
    <a:srgbClr val="FF0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0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289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96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628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01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65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01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10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70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004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D908-4D2A-4ACF-88DD-A3DA073C27CA}" type="datetimeFigureOut">
              <a:rPr lang="es-MX" smtClean="0"/>
              <a:t>17/09/2018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2D1E5-0AF8-47F4-9680-805F49DB3A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958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5000" b="-1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5400000">
            <a:off x="1833826" y="2637032"/>
            <a:ext cx="2160000" cy="4320000"/>
          </a:xfrm>
          <a:prstGeom prst="rect">
            <a:avLst/>
          </a:prstGeom>
          <a:noFill/>
        </p:spPr>
        <p:txBody>
          <a:bodyPr wrap="square" lIns="2160000" tIns="4320000" rIns="2160000" bIns="4320000" rtlCol="0" anchor="ctr" anchorCtr="0">
            <a:spAutoFit/>
          </a:bodyPr>
          <a:lstStyle/>
          <a:p>
            <a:endParaRPr lang="es-MX" dirty="0">
              <a:ln>
                <a:gradFill>
                  <a:gsLst>
                    <a:gs pos="0">
                      <a:srgbClr val="FF0DF3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FF99CC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 rot="5400000">
            <a:off x="5812863" y="1905555"/>
            <a:ext cx="2160000" cy="4320000"/>
          </a:xfrm>
          <a:prstGeom prst="rect">
            <a:avLst/>
          </a:prstGeom>
          <a:solidFill>
            <a:srgbClr val="FB83E4"/>
          </a:solidFill>
          <a:ln>
            <a:solidFill>
              <a:srgbClr val="FF0DF3"/>
            </a:solidFill>
          </a:ln>
        </p:spPr>
        <p:txBody>
          <a:bodyPr wrap="square" lIns="2160000" tIns="4320000" rIns="2160000" bIns="4320000" rtlCol="0" anchor="ctr" anchorCtr="0">
            <a:spAutoFit/>
          </a:bodyPr>
          <a:lstStyle/>
          <a:p>
            <a:pPr algn="just"/>
            <a:endParaRPr lang="es-MX" dirty="0">
              <a:ln>
                <a:gradFill>
                  <a:gsLst>
                    <a:gs pos="0">
                      <a:srgbClr val="FF0DF3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28068" y="3045068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 Narrow" panose="020B0606020202030204" pitchFamily="34" charset="0"/>
              </a:rPr>
              <a:t>Andrea Silva López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69989" y="3420256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Home Phone:</a:t>
            </a:r>
          </a:p>
          <a:p>
            <a:r>
              <a:rPr lang="es-ES" sz="1600" dirty="0" smtClean="0">
                <a:latin typeface="Arial Narrow" panose="020B0606020202030204" pitchFamily="34" charset="0"/>
              </a:rPr>
              <a:t> 4-82-2O-44</a:t>
            </a:r>
          </a:p>
          <a:p>
            <a:endParaRPr lang="es-ES" sz="1600" dirty="0">
              <a:latin typeface="Arial Narrow" panose="020B0606020202030204" pitchFamily="34" charset="0"/>
            </a:endParaRPr>
          </a:p>
          <a:p>
            <a:r>
              <a:rPr lang="es-ES" sz="1600" dirty="0" err="1" smtClean="0">
                <a:latin typeface="Arial Narrow" panose="020B0606020202030204" pitchFamily="34" charset="0"/>
              </a:rPr>
              <a:t>Cell</a:t>
            </a:r>
            <a:r>
              <a:rPr lang="es-ES" sz="1600" dirty="0" smtClean="0">
                <a:latin typeface="Arial Narrow" panose="020B0606020202030204" pitchFamily="34" charset="0"/>
              </a:rPr>
              <a:t> </a:t>
            </a:r>
            <a:r>
              <a:rPr lang="es-ES" sz="1600" dirty="0" err="1" smtClean="0">
                <a:latin typeface="Arial Narrow" panose="020B0606020202030204" pitchFamily="34" charset="0"/>
              </a:rPr>
              <a:t>phone</a:t>
            </a:r>
            <a:r>
              <a:rPr lang="es-ES" sz="1600" dirty="0" smtClean="0">
                <a:latin typeface="Arial Narrow" panose="020B0606020202030204" pitchFamily="34" charset="0"/>
              </a:rPr>
              <a:t>:</a:t>
            </a:r>
          </a:p>
          <a:p>
            <a:r>
              <a:rPr lang="es-ES" sz="1600" dirty="0" smtClean="0">
                <a:latin typeface="Arial Narrow" panose="020B0606020202030204" pitchFamily="34" charset="0"/>
              </a:rPr>
              <a:t> 844-31O-3223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43509" y="4454901"/>
            <a:ext cx="2227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E-mail </a:t>
            </a:r>
            <a:r>
              <a:rPr lang="es-ES" sz="1600" dirty="0" err="1" smtClean="0">
                <a:latin typeface="Arial Narrow" panose="020B0606020202030204" pitchFamily="34" charset="0"/>
              </a:rPr>
              <a:t>address</a:t>
            </a:r>
            <a:r>
              <a:rPr lang="es-ES" sz="1600" dirty="0" smtClean="0">
                <a:latin typeface="Arial Narrow" panose="020B0606020202030204" pitchFamily="34" charset="0"/>
              </a:rPr>
              <a:t>:</a:t>
            </a:r>
          </a:p>
          <a:p>
            <a:r>
              <a:rPr lang="es-ES" sz="1600" dirty="0" smtClean="0">
                <a:latin typeface="Arial Narrow" panose="020B0606020202030204" pitchFamily="34" charset="0"/>
              </a:rPr>
              <a:t>andrea_silo@hotmail.com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5400000">
            <a:off x="1240754" y="2490330"/>
            <a:ext cx="2160000" cy="4320000"/>
          </a:xfrm>
          <a:prstGeom prst="rect">
            <a:avLst/>
          </a:prstGeom>
          <a:solidFill>
            <a:srgbClr val="A18AF4"/>
          </a:solidFill>
          <a:ln>
            <a:solidFill>
              <a:srgbClr val="A18AF4"/>
            </a:solidFill>
          </a:ln>
        </p:spPr>
        <p:txBody>
          <a:bodyPr wrap="square" lIns="2160000" tIns="4320000" rIns="2160000" bIns="4320000" rtlCol="0" anchor="ctr" anchorCtr="0">
            <a:spAutoFit/>
          </a:bodyPr>
          <a:lstStyle/>
          <a:p>
            <a:pPr algn="just"/>
            <a:endParaRPr lang="es-MX" dirty="0">
              <a:ln>
                <a:gradFill>
                  <a:gsLst>
                    <a:gs pos="0">
                      <a:srgbClr val="FF0DF3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54018" y="3692333"/>
            <a:ext cx="2804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 Narrow" panose="020B0606020202030204" pitchFamily="34" charset="0"/>
              </a:rPr>
              <a:t>Marcela Silva López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00253" y="4100644"/>
            <a:ext cx="1558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Home Phone</a:t>
            </a:r>
            <a:r>
              <a:rPr lang="es-ES" sz="1600" dirty="0" smtClean="0">
                <a:latin typeface="Arial Narrow" panose="020B0606020202030204" pitchFamily="34" charset="0"/>
              </a:rPr>
              <a:t>:</a:t>
            </a:r>
            <a:endParaRPr lang="es-ES" sz="1600" dirty="0">
              <a:latin typeface="Arial Narrow" panose="020B0606020202030204" pitchFamily="34" charset="0"/>
            </a:endParaRPr>
          </a:p>
          <a:p>
            <a:r>
              <a:rPr lang="es-ES" sz="1600" dirty="0" smtClean="0">
                <a:latin typeface="Arial Narrow" panose="020B0606020202030204" pitchFamily="34" charset="0"/>
              </a:rPr>
              <a:t>4-82-20-44</a:t>
            </a:r>
            <a:endParaRPr lang="es-ES" sz="1600" dirty="0" smtClean="0">
              <a:latin typeface="Arial Narrow" panose="020B0606020202030204" pitchFamily="34" charset="0"/>
            </a:endParaRPr>
          </a:p>
          <a:p>
            <a:endParaRPr lang="es-ES" sz="1600" dirty="0">
              <a:latin typeface="Arial Narrow" panose="020B0606020202030204" pitchFamily="34" charset="0"/>
            </a:endParaRPr>
          </a:p>
          <a:p>
            <a:r>
              <a:rPr lang="es-ES" sz="1600" dirty="0" err="1" smtClean="0">
                <a:latin typeface="Arial Narrow" panose="020B0606020202030204" pitchFamily="34" charset="0"/>
              </a:rPr>
              <a:t>Cell</a:t>
            </a:r>
            <a:r>
              <a:rPr lang="es-ES" sz="1600" dirty="0" smtClean="0">
                <a:latin typeface="Arial Narrow" panose="020B0606020202030204" pitchFamily="34" charset="0"/>
              </a:rPr>
              <a:t> Phone</a:t>
            </a:r>
            <a:r>
              <a:rPr lang="es-ES" sz="1600" dirty="0" smtClean="0">
                <a:latin typeface="Arial Narrow" panose="020B0606020202030204" pitchFamily="34" charset="0"/>
              </a:rPr>
              <a:t>:</a:t>
            </a:r>
          </a:p>
          <a:p>
            <a:r>
              <a:rPr lang="es-MX" sz="1600" dirty="0" smtClean="0">
                <a:latin typeface="Arial Narrow" panose="020B0606020202030204" pitchFamily="34" charset="0"/>
              </a:rPr>
              <a:t>844-357-2801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10869" y="5021088"/>
            <a:ext cx="2325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E-mail </a:t>
            </a:r>
            <a:r>
              <a:rPr lang="es-ES" sz="1600" dirty="0" err="1" smtClean="0">
                <a:latin typeface="Arial Narrow" panose="020B0606020202030204" pitchFamily="34" charset="0"/>
              </a:rPr>
              <a:t>address</a:t>
            </a:r>
            <a:r>
              <a:rPr lang="es-ES" sz="1600" dirty="0" smtClean="0">
                <a:latin typeface="Arial Narrow" panose="020B0606020202030204" pitchFamily="34" charset="0"/>
              </a:rPr>
              <a:t>:</a:t>
            </a:r>
            <a:endParaRPr lang="es-ES" sz="1600" dirty="0" smtClean="0">
              <a:latin typeface="Arial Narrow" panose="020B0606020202030204" pitchFamily="34" charset="0"/>
            </a:endParaRPr>
          </a:p>
          <a:p>
            <a:r>
              <a:rPr lang="es-ES" sz="1600" dirty="0" smtClean="0">
                <a:latin typeface="Arial Narrow" panose="020B0606020202030204" pitchFamily="34" charset="0"/>
              </a:rPr>
              <a:t>Chococat-@Gmail.com</a:t>
            </a:r>
            <a:endParaRPr lang="es-ES" sz="1600" dirty="0" smtClean="0">
              <a:latin typeface="Arial Narrow" panose="020B0606020202030204" pitchFamily="34" charset="0"/>
            </a:endParaRPr>
          </a:p>
        </p:txBody>
      </p:sp>
      <p:sp>
        <p:nvSpPr>
          <p:cNvPr id="12" name="11 Nube"/>
          <p:cNvSpPr/>
          <p:nvPr/>
        </p:nvSpPr>
        <p:spPr>
          <a:xfrm>
            <a:off x="2608026" y="829924"/>
            <a:ext cx="2484276" cy="187220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ENG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ENGLISH </a:t>
            </a:r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en-US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PROJECT</a:t>
            </a:r>
            <a:endParaRPr lang="es-MX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H PROJECT</a:t>
            </a:r>
            <a:r>
              <a:rPr lang="en-US" sz="1200" b="1" u="sng" dirty="0">
                <a:latin typeface="Arial Narrow" panose="020B0606020202030204" pitchFamily="34" charset="0"/>
              </a:rPr>
              <a:t>A</a:t>
            </a:r>
            <a:endParaRPr lang="es-MX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UNIT 1: WHAT´S YOUR NME?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PERSONAL INFORMATION CARDS</a:t>
            </a:r>
            <a:endParaRPr lang="es-MX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7485" y="3036952"/>
            <a:ext cx="1172380" cy="1172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683" y="3718794"/>
            <a:ext cx="1377974" cy="1277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04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101</TotalTime>
  <Words>48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Company>Nombre de la organización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 de usuario</dc:creator>
  <cp:lastModifiedBy>Lenovo C-260</cp:lastModifiedBy>
  <cp:revision>11</cp:revision>
  <dcterms:created xsi:type="dcterms:W3CDTF">2018-09-17T18:05:48Z</dcterms:created>
  <dcterms:modified xsi:type="dcterms:W3CDTF">2018-09-17T23:52:28Z</dcterms:modified>
</cp:coreProperties>
</file>