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9BE4-996F-4FB6-8F73-E43D99C3A360}" type="datetimeFigureOut">
              <a:rPr lang="es-ES" smtClean="0"/>
              <a:t>16/09/2018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4436-FF85-45AE-BEB4-0660423B10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9BE4-996F-4FB6-8F73-E43D99C3A360}" type="datetimeFigureOut">
              <a:rPr lang="es-ES" smtClean="0"/>
              <a:t>16/09/2018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4436-FF85-45AE-BEB4-0660423B10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9BE4-996F-4FB6-8F73-E43D99C3A360}" type="datetimeFigureOut">
              <a:rPr lang="es-ES" smtClean="0"/>
              <a:t>16/09/2018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4436-FF85-45AE-BEB4-0660423B10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9BE4-996F-4FB6-8F73-E43D99C3A360}" type="datetimeFigureOut">
              <a:rPr lang="es-ES" smtClean="0"/>
              <a:t>16/09/2018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4436-FF85-45AE-BEB4-0660423B10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9BE4-996F-4FB6-8F73-E43D99C3A360}" type="datetimeFigureOut">
              <a:rPr lang="es-ES" smtClean="0"/>
              <a:t>16/09/2018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4436-FF85-45AE-BEB4-0660423B10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9BE4-996F-4FB6-8F73-E43D99C3A360}" type="datetimeFigureOut">
              <a:rPr lang="es-ES" smtClean="0"/>
              <a:t>16/09/2018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4436-FF85-45AE-BEB4-0660423B10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9BE4-996F-4FB6-8F73-E43D99C3A360}" type="datetimeFigureOut">
              <a:rPr lang="es-ES" smtClean="0"/>
              <a:t>16/09/2018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4436-FF85-45AE-BEB4-0660423B10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9BE4-996F-4FB6-8F73-E43D99C3A360}" type="datetimeFigureOut">
              <a:rPr lang="es-ES" smtClean="0"/>
              <a:t>16/09/2018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4436-FF85-45AE-BEB4-0660423B10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9BE4-996F-4FB6-8F73-E43D99C3A360}" type="datetimeFigureOut">
              <a:rPr lang="es-ES" smtClean="0"/>
              <a:t>16/09/2018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4436-FF85-45AE-BEB4-0660423B10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9BE4-996F-4FB6-8F73-E43D99C3A360}" type="datetimeFigureOut">
              <a:rPr lang="es-ES" smtClean="0"/>
              <a:t>16/09/2018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4436-FF85-45AE-BEB4-0660423B10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9BE4-996F-4FB6-8F73-E43D99C3A360}" type="datetimeFigureOut">
              <a:rPr lang="es-ES" smtClean="0"/>
              <a:t>16/09/2018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4436-FF85-45AE-BEB4-0660423B104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69BE4-996F-4FB6-8F73-E43D99C3A360}" type="datetimeFigureOut">
              <a:rPr lang="es-ES" smtClean="0"/>
              <a:t>16/09/2018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34436-FF85-45AE-BEB4-0660423B104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9 Grupo"/>
          <p:cNvGrpSpPr/>
          <p:nvPr/>
        </p:nvGrpSpPr>
        <p:grpSpPr>
          <a:xfrm>
            <a:off x="107504" y="188640"/>
            <a:ext cx="4320000" cy="2160000"/>
            <a:chOff x="395536" y="332656"/>
            <a:chExt cx="4320000" cy="2160000"/>
          </a:xfrm>
        </p:grpSpPr>
        <p:sp>
          <p:nvSpPr>
            <p:cNvPr id="4" name="3 Rectángulo redondeado"/>
            <p:cNvSpPr/>
            <p:nvPr/>
          </p:nvSpPr>
          <p:spPr>
            <a:xfrm>
              <a:off x="395536" y="332656"/>
              <a:ext cx="4320000" cy="2160000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400"/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1259632" y="457508"/>
              <a:ext cx="26642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dirty="0" smtClean="0"/>
                <a:t>Argelia Azucena</a:t>
              </a:r>
            </a:p>
            <a:p>
              <a:pPr algn="ctr"/>
              <a:r>
                <a:rPr lang="es-ES" sz="1400" dirty="0" smtClean="0"/>
                <a:t> Esquivel Castillo </a:t>
              </a:r>
              <a:endParaRPr lang="es-ES" sz="1400" dirty="0"/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683568" y="1124744"/>
              <a:ext cx="25202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smtClean="0"/>
                <a:t>Home </a:t>
              </a:r>
              <a:r>
                <a:rPr lang="es-ES" sz="1400" dirty="0" err="1" smtClean="0"/>
                <a:t>phone</a:t>
              </a:r>
              <a:r>
                <a:rPr lang="es-ES" sz="1400" dirty="0" smtClean="0"/>
                <a:t>: 434 - 64 - 94</a:t>
              </a:r>
              <a:endParaRPr lang="es-ES" sz="1400" dirty="0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683568" y="1412776"/>
              <a:ext cx="25202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err="1"/>
                <a:t>C</a:t>
              </a:r>
              <a:r>
                <a:rPr lang="es-ES" sz="1400" dirty="0" err="1" smtClean="0"/>
                <a:t>ell</a:t>
              </a:r>
              <a:r>
                <a:rPr lang="es-ES" sz="1400" dirty="0" smtClean="0"/>
                <a:t> </a:t>
              </a:r>
              <a:r>
                <a:rPr lang="es-ES" sz="1400" dirty="0" err="1" smtClean="0"/>
                <a:t>phone</a:t>
              </a:r>
              <a:r>
                <a:rPr lang="es-ES" sz="1400" dirty="0" smtClean="0"/>
                <a:t>: 844 -148 - 78 - 00 </a:t>
              </a:r>
              <a:endParaRPr lang="es-ES" sz="1400" dirty="0"/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2483768" y="1772816"/>
              <a:ext cx="20882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dirty="0" smtClean="0"/>
                <a:t>E-mail </a:t>
              </a:r>
              <a:r>
                <a:rPr lang="es-ES" sz="1400" dirty="0" err="1" smtClean="0"/>
                <a:t>adress</a:t>
              </a:r>
              <a:r>
                <a:rPr lang="es-ES" sz="1400" dirty="0" smtClean="0"/>
                <a:t>: a.esquivelc@hotmail.com</a:t>
              </a:r>
              <a:endParaRPr lang="es-ES" sz="1400" dirty="0"/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4644008" y="188640"/>
            <a:ext cx="4320000" cy="2160000"/>
            <a:chOff x="395536" y="332656"/>
            <a:chExt cx="4320000" cy="2160000"/>
          </a:xfrm>
        </p:grpSpPr>
        <p:sp>
          <p:nvSpPr>
            <p:cNvPr id="12" name="11 Rectángulo redondeado"/>
            <p:cNvSpPr/>
            <p:nvPr/>
          </p:nvSpPr>
          <p:spPr>
            <a:xfrm>
              <a:off x="395536" y="332656"/>
              <a:ext cx="4320000" cy="2160000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400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1259632" y="457508"/>
              <a:ext cx="26642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dirty="0" smtClean="0"/>
                <a:t>Luis Angel </a:t>
              </a:r>
            </a:p>
            <a:p>
              <a:pPr algn="ctr"/>
              <a:r>
                <a:rPr lang="es-ES" sz="1400" dirty="0" err="1" smtClean="0"/>
                <a:t>Heatn</a:t>
              </a:r>
              <a:r>
                <a:rPr lang="es-ES" sz="1400" dirty="0" smtClean="0"/>
                <a:t> Mercado </a:t>
              </a:r>
              <a:endParaRPr lang="es-ES" sz="1400" dirty="0"/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683568" y="1124744"/>
              <a:ext cx="25202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smtClean="0"/>
                <a:t>Home </a:t>
              </a:r>
              <a:r>
                <a:rPr lang="es-ES" sz="1400" dirty="0" err="1" smtClean="0"/>
                <a:t>phone</a:t>
              </a:r>
              <a:r>
                <a:rPr lang="es-ES" sz="1400" dirty="0" smtClean="0"/>
                <a:t>: 434 -64 - 94   </a:t>
              </a:r>
              <a:endParaRPr lang="es-ES" sz="1400" dirty="0"/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683568" y="1412776"/>
              <a:ext cx="25202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err="1"/>
                <a:t>C</a:t>
              </a:r>
              <a:r>
                <a:rPr lang="es-ES" sz="1400" dirty="0" err="1" smtClean="0"/>
                <a:t>ell</a:t>
              </a:r>
              <a:r>
                <a:rPr lang="es-ES" sz="1400" dirty="0" smtClean="0"/>
                <a:t> </a:t>
              </a:r>
              <a:r>
                <a:rPr lang="es-ES" sz="1400" dirty="0" err="1" smtClean="0"/>
                <a:t>phone</a:t>
              </a:r>
              <a:r>
                <a:rPr lang="es-ES" sz="1400" dirty="0" smtClean="0"/>
                <a:t>: 844 - 295 - 68 - 16 </a:t>
              </a:r>
              <a:endParaRPr lang="es-ES" sz="1400" dirty="0"/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2483768" y="1772816"/>
              <a:ext cx="20882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dirty="0" smtClean="0"/>
                <a:t>E-mail </a:t>
              </a:r>
              <a:r>
                <a:rPr lang="es-ES" sz="1400" dirty="0" err="1" smtClean="0"/>
                <a:t>adress</a:t>
              </a:r>
              <a:r>
                <a:rPr lang="es-ES" sz="1400" dirty="0" smtClean="0"/>
                <a:t>: </a:t>
              </a:r>
            </a:p>
            <a:p>
              <a:pPr algn="ctr"/>
              <a:r>
                <a:rPr lang="es-ES" sz="1400" dirty="0" smtClean="0"/>
                <a:t>orusene@gmai.com</a:t>
              </a:r>
              <a:endParaRPr lang="es-E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53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</dc:creator>
  <cp:lastModifiedBy>luis</cp:lastModifiedBy>
  <cp:revision>2</cp:revision>
  <dcterms:created xsi:type="dcterms:W3CDTF">2018-09-17T02:10:49Z</dcterms:created>
  <dcterms:modified xsi:type="dcterms:W3CDTF">2018-09-17T02:27:13Z</dcterms:modified>
</cp:coreProperties>
</file>