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2BF"/>
    <a:srgbClr val="EE86E2"/>
    <a:srgbClr val="F1B9EA"/>
    <a:srgbClr val="FED2F5"/>
    <a:srgbClr val="FFF3FC"/>
    <a:srgbClr val="C80E43"/>
    <a:srgbClr val="1108CE"/>
    <a:srgbClr val="CA0C0C"/>
    <a:srgbClr val="20E04E"/>
    <a:srgbClr val="EDA5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105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832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971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428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5340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5163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1418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5960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266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7306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28599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1886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2019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86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875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329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04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351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881F16-86BC-4ADB-9673-815FE7513891}" type="datetimeFigureOut">
              <a:rPr lang="es-MX" smtClean="0"/>
              <a:t>16/09/2018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1CEF1C1-9E13-4CB9-A035-8B0927F2DB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62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jesusesquivel879@gmail.com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BE99E9-B107-4E74-BE81-BA0B8D4D924E}"/>
              </a:ext>
            </a:extLst>
          </p:cNvPr>
          <p:cNvSpPr/>
          <p:nvPr/>
        </p:nvSpPr>
        <p:spPr>
          <a:xfrm>
            <a:off x="3748785" y="3547831"/>
            <a:ext cx="4694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b="1" i="1" dirty="0">
                <a:solidFill>
                  <a:srgbClr val="000000"/>
                </a:solidFill>
                <a:latin typeface="Geneva"/>
              </a:rPr>
              <a:t>PROJECT UNIT 1. INFORMATION CARDS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FAABB73-170A-48BA-9327-AB3B766DC5BA}"/>
              </a:ext>
            </a:extLst>
          </p:cNvPr>
          <p:cNvSpPr/>
          <p:nvPr/>
        </p:nvSpPr>
        <p:spPr>
          <a:xfrm>
            <a:off x="2656111" y="914857"/>
            <a:ext cx="6879772" cy="1766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s-MX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 A1.1 STARTING BASIC COMMUNICATION</a:t>
            </a:r>
            <a:endParaRPr lang="es-MX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B1FFBE2-6DEB-48DE-AE04-5A821BEB2D25}"/>
              </a:ext>
            </a:extLst>
          </p:cNvPr>
          <p:cNvSpPr/>
          <p:nvPr/>
        </p:nvSpPr>
        <p:spPr>
          <a:xfrm>
            <a:off x="3200140" y="2730423"/>
            <a:ext cx="57917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000" dirty="0">
                <a:solidFill>
                  <a:srgbClr val="000000"/>
                </a:solidFill>
                <a:latin typeface="Verdana" panose="020B0604030504040204" pitchFamily="34" charset="0"/>
              </a:rPr>
              <a:t>CRISTINA ARACELY ALVARADO CHAVARRIA</a:t>
            </a:r>
            <a:endParaRPr lang="es-MX" sz="2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BA1309B-9234-4946-83A6-2A137FC1A98C}"/>
              </a:ext>
            </a:extLst>
          </p:cNvPr>
          <p:cNvSpPr/>
          <p:nvPr/>
        </p:nvSpPr>
        <p:spPr>
          <a:xfrm>
            <a:off x="3748785" y="4149795"/>
            <a:ext cx="456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000000"/>
                </a:solidFill>
                <a:latin typeface="Verdana" panose="020B0604030504040204" pitchFamily="34" charset="0"/>
              </a:rPr>
              <a:t>TORRES TOVAR NATALIA GUADALUPE</a:t>
            </a:r>
            <a:endParaRPr lang="es-MX" dirty="0"/>
          </a:p>
        </p:txBody>
      </p:sp>
      <p:pic>
        <p:nvPicPr>
          <p:cNvPr id="2050" name="Picture 2" descr="Resultado de imagen para enep">
            <a:extLst>
              <a:ext uri="{FF2B5EF4-FFF2-40B4-BE49-F238E27FC236}">
                <a16:creationId xmlns:a16="http://schemas.microsoft.com/office/drawing/2014/main" id="{0EF18488-E3D1-4271-BB25-90655F527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2" t="10762" r="20285" b="16401"/>
          <a:stretch/>
        </p:blipFill>
        <p:spPr bwMode="auto">
          <a:xfrm>
            <a:off x="9296401" y="767031"/>
            <a:ext cx="1055947" cy="134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3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3F21995-0D54-48D5-94C0-A0E9CCE56B8E}"/>
              </a:ext>
            </a:extLst>
          </p:cNvPr>
          <p:cNvSpPr/>
          <p:nvPr/>
        </p:nvSpPr>
        <p:spPr>
          <a:xfrm>
            <a:off x="6705599" y="1362864"/>
            <a:ext cx="4320000" cy="21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sz="4000" dirty="0">
              <a:solidFill>
                <a:srgbClr val="20E04E"/>
              </a:solidFill>
            </a:endParaRPr>
          </a:p>
        </p:txBody>
      </p:sp>
      <p:pic>
        <p:nvPicPr>
          <p:cNvPr id="1026" name="Picture 2" descr="Resultado de imagen para tarjetas de presentacion educadoras">
            <a:extLst>
              <a:ext uri="{FF2B5EF4-FFF2-40B4-BE49-F238E27FC236}">
                <a16:creationId xmlns:a16="http://schemas.microsoft.com/office/drawing/2014/main" id="{DDF41806-E283-40FD-84A2-EDF84290C8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3" t="18608"/>
          <a:stretch/>
        </p:blipFill>
        <p:spPr bwMode="auto">
          <a:xfrm>
            <a:off x="6721101" y="1362864"/>
            <a:ext cx="1733786" cy="1755678"/>
          </a:xfrm>
          <a:prstGeom prst="rect">
            <a:avLst/>
          </a:prstGeom>
          <a:noFill/>
          <a:effectLst>
            <a:glow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3137C2A-3279-455B-84FB-D647321FE5D2}"/>
              </a:ext>
            </a:extLst>
          </p:cNvPr>
          <p:cNvSpPr/>
          <p:nvPr/>
        </p:nvSpPr>
        <p:spPr>
          <a:xfrm>
            <a:off x="1431174" y="1442054"/>
            <a:ext cx="4320000" cy="21600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s-MX" dirty="0">
              <a:solidFill>
                <a:schemeClr val="accent5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4BB467A-2848-43BC-BEB2-8C4F99C2416C}"/>
              </a:ext>
            </a:extLst>
          </p:cNvPr>
          <p:cNvSpPr/>
          <p:nvPr/>
        </p:nvSpPr>
        <p:spPr>
          <a:xfrm>
            <a:off x="6705599" y="3110948"/>
            <a:ext cx="4320000" cy="480286"/>
          </a:xfrm>
          <a:prstGeom prst="rect">
            <a:avLst/>
          </a:prstGeom>
          <a:solidFill>
            <a:srgbClr val="EE12BF"/>
          </a:solidFill>
          <a:ln>
            <a:solidFill>
              <a:srgbClr val="EE1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nataliagpetorres@gmail.com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43959FDE-37A5-4BBA-9C96-431E71A2CB80}"/>
              </a:ext>
            </a:extLst>
          </p:cNvPr>
          <p:cNvSpPr/>
          <p:nvPr/>
        </p:nvSpPr>
        <p:spPr>
          <a:xfrm>
            <a:off x="6705599" y="2616802"/>
            <a:ext cx="1749288" cy="482048"/>
          </a:xfrm>
          <a:prstGeom prst="rect">
            <a:avLst/>
          </a:prstGeom>
          <a:solidFill>
            <a:srgbClr val="F1B9EA"/>
          </a:solidFill>
          <a:ln>
            <a:solidFill>
              <a:srgbClr val="F1B9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      4177176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605EC7A-29C2-47D3-9C49-13E561E46A03}"/>
              </a:ext>
            </a:extLst>
          </p:cNvPr>
          <p:cNvSpPr/>
          <p:nvPr/>
        </p:nvSpPr>
        <p:spPr>
          <a:xfrm>
            <a:off x="8454887" y="2630662"/>
            <a:ext cx="2570712" cy="480286"/>
          </a:xfrm>
          <a:prstGeom prst="rect">
            <a:avLst/>
          </a:prstGeom>
          <a:solidFill>
            <a:srgbClr val="EE86E2"/>
          </a:solidFill>
          <a:ln>
            <a:solidFill>
              <a:srgbClr val="EE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2">
                    <a:lumMod val="50000"/>
                  </a:schemeClr>
                </a:solidFill>
              </a:rPr>
              <a:t>8441315453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DB572BB-4926-48A4-A3ED-633FF3935F64}"/>
              </a:ext>
            </a:extLst>
          </p:cNvPr>
          <p:cNvSpPr/>
          <p:nvPr/>
        </p:nvSpPr>
        <p:spPr>
          <a:xfrm>
            <a:off x="8391721" y="1903701"/>
            <a:ext cx="2612823" cy="597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Natalia Torres</a:t>
            </a:r>
          </a:p>
        </p:txBody>
      </p:sp>
      <p:sp>
        <p:nvSpPr>
          <p:cNvPr id="20" name="AutoShape 4" descr="Imagen relacionada">
            <a:extLst>
              <a:ext uri="{FF2B5EF4-FFF2-40B4-BE49-F238E27FC236}">
                <a16:creationId xmlns:a16="http://schemas.microsoft.com/office/drawing/2014/main" id="{1CC4D6E6-B5E1-48E7-9614-720EE4D2F69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078" name="Picture 6" descr="Imagen relacionada">
            <a:extLst>
              <a:ext uri="{FF2B5EF4-FFF2-40B4-BE49-F238E27FC236}">
                <a16:creationId xmlns:a16="http://schemas.microsoft.com/office/drawing/2014/main" id="{24EA7D0D-93F9-425A-9DBF-69D696C88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6" t="12010" r="62730" b="67244"/>
          <a:stretch/>
        </p:blipFill>
        <p:spPr bwMode="auto">
          <a:xfrm>
            <a:off x="6810799" y="2706626"/>
            <a:ext cx="355926" cy="32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n relacionada">
            <a:extLst>
              <a:ext uri="{FF2B5EF4-FFF2-40B4-BE49-F238E27FC236}">
                <a16:creationId xmlns:a16="http://schemas.microsoft.com/office/drawing/2014/main" id="{342E70E3-B885-486B-B0C8-3B8A7BFCAB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5" t="39456" r="63519" b="38964"/>
          <a:stretch/>
        </p:blipFill>
        <p:spPr bwMode="auto">
          <a:xfrm>
            <a:off x="8549533" y="2711383"/>
            <a:ext cx="354626" cy="36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Imagen relacionada">
            <a:extLst>
              <a:ext uri="{FF2B5EF4-FFF2-40B4-BE49-F238E27FC236}">
                <a16:creationId xmlns:a16="http://schemas.microsoft.com/office/drawing/2014/main" id="{B68BC179-FA4E-414E-9769-AC2BE4D92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4" t="68571" r="42449" b="12689"/>
          <a:stretch/>
        </p:blipFill>
        <p:spPr bwMode="auto">
          <a:xfrm>
            <a:off x="7198590" y="3218064"/>
            <a:ext cx="341688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Resultado de imagen para construccion">
            <a:extLst>
              <a:ext uri="{FF2B5EF4-FFF2-40B4-BE49-F238E27FC236}">
                <a16:creationId xmlns:a16="http://schemas.microsoft.com/office/drawing/2014/main" id="{44A116C2-64F1-4024-9947-503AAAB09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Texturizer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757" r="1"/>
          <a:stretch/>
        </p:blipFill>
        <p:spPr bwMode="auto">
          <a:xfrm>
            <a:off x="1447358" y="1451802"/>
            <a:ext cx="1877192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Resultado de imagen para iconos tarjetas de presentacion">
            <a:extLst>
              <a:ext uri="{FF2B5EF4-FFF2-40B4-BE49-F238E27FC236}">
                <a16:creationId xmlns:a16="http://schemas.microsoft.com/office/drawing/2014/main" id="{721D37F4-AEBB-4DC6-B99F-6CA3AC918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4" t="21999" r="21619" b="59455"/>
          <a:stretch/>
        </p:blipFill>
        <p:spPr bwMode="auto">
          <a:xfrm>
            <a:off x="5254176" y="2379544"/>
            <a:ext cx="294554" cy="3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Resultado de imagen para iconos tarjetas de presentacion">
            <a:extLst>
              <a:ext uri="{FF2B5EF4-FFF2-40B4-BE49-F238E27FC236}">
                <a16:creationId xmlns:a16="http://schemas.microsoft.com/office/drawing/2014/main" id="{569640A6-64CC-4357-9ECD-F2085DFA9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5" t="6274" r="81242" b="84118"/>
          <a:stretch/>
        </p:blipFill>
        <p:spPr bwMode="auto">
          <a:xfrm>
            <a:off x="5196954" y="3207876"/>
            <a:ext cx="408997" cy="25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Resultado de imagen para iconos telefono de trabajo">
            <a:extLst>
              <a:ext uri="{FF2B5EF4-FFF2-40B4-BE49-F238E27FC236}">
                <a16:creationId xmlns:a16="http://schemas.microsoft.com/office/drawing/2014/main" id="{E063B653-379F-4FF1-B5CC-7D9C63AE51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0" t="12745" r="53458" b="46995"/>
          <a:stretch/>
        </p:blipFill>
        <p:spPr bwMode="auto">
          <a:xfrm>
            <a:off x="5290570" y="2824147"/>
            <a:ext cx="212241" cy="35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5A921029-98E1-4098-B40A-EF1CD4196D76}"/>
              </a:ext>
            </a:extLst>
          </p:cNvPr>
          <p:cNvSpPr/>
          <p:nvPr/>
        </p:nvSpPr>
        <p:spPr>
          <a:xfrm>
            <a:off x="3748559" y="1456330"/>
            <a:ext cx="1966418" cy="809499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>
                <a:solidFill>
                  <a:srgbClr val="C00000"/>
                </a:solidFill>
              </a:rPr>
              <a:t>J</a:t>
            </a:r>
            <a:r>
              <a:rPr lang="es-MX" sz="2000" dirty="0">
                <a:solidFill>
                  <a:schemeClr val="tx1"/>
                </a:solidFill>
              </a:rPr>
              <a:t>esús </a:t>
            </a:r>
            <a:r>
              <a:rPr lang="es-MX" sz="3200" dirty="0">
                <a:solidFill>
                  <a:srgbClr val="C00000"/>
                </a:solidFill>
              </a:rPr>
              <a:t>E</a:t>
            </a:r>
            <a:r>
              <a:rPr lang="es-MX" sz="2000" dirty="0">
                <a:solidFill>
                  <a:schemeClr val="tx1"/>
                </a:solidFill>
              </a:rPr>
              <a:t>squivel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F209B0B-2A98-4BB6-B873-2B9B2502CBE6}"/>
              </a:ext>
            </a:extLst>
          </p:cNvPr>
          <p:cNvSpPr/>
          <p:nvPr/>
        </p:nvSpPr>
        <p:spPr>
          <a:xfrm>
            <a:off x="3966015" y="2466762"/>
            <a:ext cx="1172176" cy="2914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100" dirty="0">
                <a:solidFill>
                  <a:schemeClr val="tx1"/>
                </a:solidFill>
              </a:rPr>
              <a:t>8441633621</a:t>
            </a:r>
          </a:p>
          <a:p>
            <a:pPr algn="r"/>
            <a:r>
              <a:rPr lang="es-MX" sz="1100" dirty="0">
                <a:solidFill>
                  <a:schemeClr val="tx1"/>
                </a:solidFill>
              </a:rPr>
              <a:t> </a:t>
            </a:r>
            <a:r>
              <a:rPr lang="es-MX" sz="500" dirty="0">
                <a:solidFill>
                  <a:schemeClr val="tx1"/>
                </a:solidFill>
              </a:rPr>
              <a:t>cell phone</a:t>
            </a:r>
            <a:endParaRPr lang="es-MX" sz="1600" dirty="0">
              <a:solidFill>
                <a:schemeClr val="tx1"/>
              </a:solidFill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057A474F-2754-4CC8-8CCE-4C77CB88989F}"/>
              </a:ext>
            </a:extLst>
          </p:cNvPr>
          <p:cNvSpPr/>
          <p:nvPr/>
        </p:nvSpPr>
        <p:spPr>
          <a:xfrm>
            <a:off x="4002409" y="2787157"/>
            <a:ext cx="1111920" cy="291443"/>
          </a:xfrm>
          <a:prstGeom prst="roundRect">
            <a:avLst/>
          </a:prstGeom>
          <a:solidFill>
            <a:srgbClr val="C00000"/>
          </a:solidFill>
          <a:ln>
            <a:solidFill>
              <a:srgbClr val="FFF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MX" sz="1050" dirty="0"/>
              <a:t>8441761404 </a:t>
            </a:r>
          </a:p>
          <a:p>
            <a:pPr algn="r"/>
            <a:r>
              <a:rPr lang="es-MX" sz="700" dirty="0"/>
              <a:t>work phone</a:t>
            </a:r>
            <a:endParaRPr lang="es-MX" sz="800" dirty="0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623DB2C8-7C21-473A-B5C6-E31FF63981D6}"/>
              </a:ext>
            </a:extLst>
          </p:cNvPr>
          <p:cNvSpPr/>
          <p:nvPr/>
        </p:nvSpPr>
        <p:spPr>
          <a:xfrm>
            <a:off x="3767800" y="3175295"/>
            <a:ext cx="1429154" cy="291443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FFF3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800" dirty="0">
                <a:solidFill>
                  <a:schemeClr val="tx1">
                    <a:lumMod val="95000"/>
                    <a:lumOff val="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jesusesquivel879@gmail.com</a:t>
            </a:r>
            <a:endParaRPr lang="es-MX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/>
            <a:r>
              <a:rPr lang="es-MX" sz="600" dirty="0">
                <a:solidFill>
                  <a:schemeClr val="tx1"/>
                </a:solidFill>
              </a:rPr>
              <a:t>e-mail address</a:t>
            </a:r>
          </a:p>
        </p:txBody>
      </p:sp>
      <p:sp>
        <p:nvSpPr>
          <p:cNvPr id="2" name="Diagrama de flujo: cinta perforada 1">
            <a:extLst>
              <a:ext uri="{FF2B5EF4-FFF2-40B4-BE49-F238E27FC236}">
                <a16:creationId xmlns:a16="http://schemas.microsoft.com/office/drawing/2014/main" id="{A8C471E4-B398-4E0F-8776-5AE885D5E774}"/>
              </a:ext>
            </a:extLst>
          </p:cNvPr>
          <p:cNvSpPr/>
          <p:nvPr/>
        </p:nvSpPr>
        <p:spPr>
          <a:xfrm rot="5400000">
            <a:off x="2168030" y="2377564"/>
            <a:ext cx="2178524" cy="270456"/>
          </a:xfrm>
          <a:prstGeom prst="flowChartPunchedTape">
            <a:avLst/>
          </a:prstGeom>
          <a:solidFill>
            <a:srgbClr val="C80E43"/>
          </a:solidFill>
          <a:ln>
            <a:solidFill>
              <a:srgbClr val="C80E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27FF4B7-7F37-44D7-AF8B-9E7E681F0D9D}"/>
              </a:ext>
            </a:extLst>
          </p:cNvPr>
          <p:cNvSpPr/>
          <p:nvPr/>
        </p:nvSpPr>
        <p:spPr>
          <a:xfrm>
            <a:off x="7999250" y="2977491"/>
            <a:ext cx="408314" cy="87424"/>
          </a:xfrm>
          <a:prstGeom prst="rect">
            <a:avLst/>
          </a:prstGeom>
          <a:solidFill>
            <a:srgbClr val="F1B9EA"/>
          </a:solidFill>
          <a:ln>
            <a:solidFill>
              <a:srgbClr val="F1B9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Home phone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A58C4F3-7E37-4834-9410-9D1BFA0A1BE2}"/>
              </a:ext>
            </a:extLst>
          </p:cNvPr>
          <p:cNvSpPr/>
          <p:nvPr/>
        </p:nvSpPr>
        <p:spPr>
          <a:xfrm>
            <a:off x="10384324" y="2977491"/>
            <a:ext cx="545614" cy="98165"/>
          </a:xfrm>
          <a:prstGeom prst="rect">
            <a:avLst/>
          </a:prstGeom>
          <a:solidFill>
            <a:srgbClr val="EE86E2"/>
          </a:solidFill>
          <a:ln>
            <a:solidFill>
              <a:srgbClr val="EE86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Cell phone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FD74FB8-FAA1-450B-A0E7-92F01B8F2DDE}"/>
              </a:ext>
            </a:extLst>
          </p:cNvPr>
          <p:cNvSpPr/>
          <p:nvPr/>
        </p:nvSpPr>
        <p:spPr>
          <a:xfrm>
            <a:off x="10384324" y="3488679"/>
            <a:ext cx="545614" cy="92721"/>
          </a:xfrm>
          <a:prstGeom prst="rect">
            <a:avLst/>
          </a:prstGeom>
          <a:solidFill>
            <a:srgbClr val="EE12BF"/>
          </a:solidFill>
          <a:ln>
            <a:solidFill>
              <a:srgbClr val="EE12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E-mail address</a:t>
            </a:r>
          </a:p>
        </p:txBody>
      </p:sp>
    </p:spTree>
    <p:extLst>
      <p:ext uri="{BB962C8B-B14F-4D97-AF65-F5344CB8AC3E}">
        <p14:creationId xmlns:p14="http://schemas.microsoft.com/office/powerpoint/2010/main" val="1469220373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0</TotalTime>
  <Words>56</Words>
  <Application>Microsoft Office PowerPoint</Application>
  <PresentationFormat>Panorámica</PresentationFormat>
  <Paragraphs>21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10" baseType="lpstr">
      <vt:lpstr>Arial</vt:lpstr>
      <vt:lpstr>Calibri</vt:lpstr>
      <vt:lpstr>Franklin Gothic Medium</vt:lpstr>
      <vt:lpstr>Geneva</vt:lpstr>
      <vt:lpstr>Times New Roman</vt:lpstr>
      <vt:lpstr>Tw Cen MT</vt:lpstr>
      <vt:lpstr>Verdana</vt:lpstr>
      <vt:lpstr>Gota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nataliagpetorres@outlook.com</dc:creator>
  <cp:lastModifiedBy>nataliagpetorres@outlook.com</cp:lastModifiedBy>
  <cp:revision>20</cp:revision>
  <dcterms:created xsi:type="dcterms:W3CDTF">2018-09-16T06:23:29Z</dcterms:created>
  <dcterms:modified xsi:type="dcterms:W3CDTF">2018-09-16T19:01:55Z</dcterms:modified>
</cp:coreProperties>
</file>