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4319588" cy="2160588"/>
  <p:notesSz cx="6858000" cy="9144000"/>
  <p:defaultTextStyle>
    <a:defPPr>
      <a:defRPr lang="es-MX"/>
    </a:defPPr>
    <a:lvl1pPr marL="0" algn="l" defTabSz="311028" rtl="0" eaLnBrk="1" latinLnBrk="0" hangingPunct="1">
      <a:defRPr sz="612" kern="1200">
        <a:solidFill>
          <a:schemeClr val="tx1"/>
        </a:solidFill>
        <a:latin typeface="+mn-lt"/>
        <a:ea typeface="+mn-ea"/>
        <a:cs typeface="+mn-cs"/>
      </a:defRPr>
    </a:lvl1pPr>
    <a:lvl2pPr marL="155514" algn="l" defTabSz="311028" rtl="0" eaLnBrk="1" latinLnBrk="0" hangingPunct="1">
      <a:defRPr sz="612" kern="1200">
        <a:solidFill>
          <a:schemeClr val="tx1"/>
        </a:solidFill>
        <a:latin typeface="+mn-lt"/>
        <a:ea typeface="+mn-ea"/>
        <a:cs typeface="+mn-cs"/>
      </a:defRPr>
    </a:lvl2pPr>
    <a:lvl3pPr marL="311028" algn="l" defTabSz="311028" rtl="0" eaLnBrk="1" latinLnBrk="0" hangingPunct="1">
      <a:defRPr sz="612" kern="1200">
        <a:solidFill>
          <a:schemeClr val="tx1"/>
        </a:solidFill>
        <a:latin typeface="+mn-lt"/>
        <a:ea typeface="+mn-ea"/>
        <a:cs typeface="+mn-cs"/>
      </a:defRPr>
    </a:lvl3pPr>
    <a:lvl4pPr marL="466540" algn="l" defTabSz="311028" rtl="0" eaLnBrk="1" latinLnBrk="0" hangingPunct="1">
      <a:defRPr sz="612" kern="1200">
        <a:solidFill>
          <a:schemeClr val="tx1"/>
        </a:solidFill>
        <a:latin typeface="+mn-lt"/>
        <a:ea typeface="+mn-ea"/>
        <a:cs typeface="+mn-cs"/>
      </a:defRPr>
    </a:lvl4pPr>
    <a:lvl5pPr marL="622054" algn="l" defTabSz="311028" rtl="0" eaLnBrk="1" latinLnBrk="0" hangingPunct="1">
      <a:defRPr sz="612" kern="1200">
        <a:solidFill>
          <a:schemeClr val="tx1"/>
        </a:solidFill>
        <a:latin typeface="+mn-lt"/>
        <a:ea typeface="+mn-ea"/>
        <a:cs typeface="+mn-cs"/>
      </a:defRPr>
    </a:lvl5pPr>
    <a:lvl6pPr marL="777568" algn="l" defTabSz="311028" rtl="0" eaLnBrk="1" latinLnBrk="0" hangingPunct="1">
      <a:defRPr sz="612" kern="1200">
        <a:solidFill>
          <a:schemeClr val="tx1"/>
        </a:solidFill>
        <a:latin typeface="+mn-lt"/>
        <a:ea typeface="+mn-ea"/>
        <a:cs typeface="+mn-cs"/>
      </a:defRPr>
    </a:lvl6pPr>
    <a:lvl7pPr marL="933082" algn="l" defTabSz="311028" rtl="0" eaLnBrk="1" latinLnBrk="0" hangingPunct="1">
      <a:defRPr sz="612" kern="1200">
        <a:solidFill>
          <a:schemeClr val="tx1"/>
        </a:solidFill>
        <a:latin typeface="+mn-lt"/>
        <a:ea typeface="+mn-ea"/>
        <a:cs typeface="+mn-cs"/>
      </a:defRPr>
    </a:lvl7pPr>
    <a:lvl8pPr marL="1088596" algn="l" defTabSz="311028" rtl="0" eaLnBrk="1" latinLnBrk="0" hangingPunct="1">
      <a:defRPr sz="612" kern="1200">
        <a:solidFill>
          <a:schemeClr val="tx1"/>
        </a:solidFill>
        <a:latin typeface="+mn-lt"/>
        <a:ea typeface="+mn-ea"/>
        <a:cs typeface="+mn-cs"/>
      </a:defRPr>
    </a:lvl8pPr>
    <a:lvl9pPr marL="1244109" algn="l" defTabSz="311028" rtl="0" eaLnBrk="1" latinLnBrk="0" hangingPunct="1">
      <a:defRPr sz="6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2F65"/>
    <a:srgbClr val="9999FF"/>
    <a:srgbClr val="CE364F"/>
    <a:srgbClr val="BC4874"/>
    <a:srgbClr val="F4CC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15" autoAdjust="0"/>
    <p:restoredTop sz="94660"/>
  </p:normalViewPr>
  <p:slideViewPr>
    <p:cSldViewPr snapToGrid="0">
      <p:cViewPr>
        <p:scale>
          <a:sx n="166" d="100"/>
          <a:sy n="166" d="100"/>
        </p:scale>
        <p:origin x="1248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353596"/>
            <a:ext cx="3239691" cy="752205"/>
          </a:xfrm>
        </p:spPr>
        <p:txBody>
          <a:bodyPr anchor="b"/>
          <a:lstStyle>
            <a:lvl1pPr algn="ctr"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949" y="1134809"/>
            <a:ext cx="3239691" cy="521642"/>
          </a:xfrm>
        </p:spPr>
        <p:txBody>
          <a:bodyPr/>
          <a:lstStyle>
            <a:lvl1pPr marL="0" indent="0" algn="ctr">
              <a:buNone/>
              <a:defRPr sz="756"/>
            </a:lvl1pPr>
            <a:lvl2pPr marL="144018" indent="0" algn="ctr">
              <a:buNone/>
              <a:defRPr sz="630"/>
            </a:lvl2pPr>
            <a:lvl3pPr marL="288036" indent="0" algn="ctr">
              <a:buNone/>
              <a:defRPr sz="567"/>
            </a:lvl3pPr>
            <a:lvl4pPr marL="432054" indent="0" algn="ctr">
              <a:buNone/>
              <a:defRPr sz="504"/>
            </a:lvl4pPr>
            <a:lvl5pPr marL="576072" indent="0" algn="ctr">
              <a:buNone/>
              <a:defRPr sz="504"/>
            </a:lvl5pPr>
            <a:lvl6pPr marL="720090" indent="0" algn="ctr">
              <a:buNone/>
              <a:defRPr sz="504"/>
            </a:lvl6pPr>
            <a:lvl7pPr marL="864108" indent="0" algn="ctr">
              <a:buNone/>
              <a:defRPr sz="504"/>
            </a:lvl7pPr>
            <a:lvl8pPr marL="1008126" indent="0" algn="ctr">
              <a:buNone/>
              <a:defRPr sz="504"/>
            </a:lvl8pPr>
            <a:lvl9pPr marL="1152144" indent="0" algn="ctr">
              <a:buNone/>
              <a:defRPr sz="504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472D-45E7-46F2-A571-F576C6C1D3F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EEE3-6181-4DF8-B1CE-F12956B311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8486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472D-45E7-46F2-A571-F576C6C1D3F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EEE3-6181-4DF8-B1CE-F12956B311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1565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205" y="115032"/>
            <a:ext cx="931411" cy="18309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6971" y="115032"/>
            <a:ext cx="2740239" cy="183099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472D-45E7-46F2-A571-F576C6C1D3F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EEE3-6181-4DF8-B1CE-F12956B311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0996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472D-45E7-46F2-A571-F576C6C1D3F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EEE3-6181-4DF8-B1CE-F12956B311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40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22" y="538647"/>
            <a:ext cx="3725645" cy="89874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22" y="1445894"/>
            <a:ext cx="3725645" cy="472628"/>
          </a:xfrm>
        </p:spPr>
        <p:txBody>
          <a:bodyPr/>
          <a:lstStyle>
            <a:lvl1pPr marL="0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1pPr>
            <a:lvl2pPr marL="144018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2pPr>
            <a:lvl3pPr marL="288036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3pPr>
            <a:lvl4pPr marL="432054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4pPr>
            <a:lvl5pPr marL="576072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5pPr>
            <a:lvl6pPr marL="720090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6pPr>
            <a:lvl7pPr marL="864108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7pPr>
            <a:lvl8pPr marL="1008126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8pPr>
            <a:lvl9pPr marL="1152144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472D-45E7-46F2-A571-F576C6C1D3F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EEE3-6181-4DF8-B1CE-F12956B311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278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6972" y="575157"/>
            <a:ext cx="1835825" cy="13708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6791" y="575157"/>
            <a:ext cx="1835825" cy="13708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472D-45E7-46F2-A571-F576C6C1D3F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EEE3-6181-4DF8-B1CE-F12956B311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3745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34" y="115031"/>
            <a:ext cx="3725645" cy="41761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34" y="529645"/>
            <a:ext cx="1827388" cy="259570"/>
          </a:xfrm>
        </p:spPr>
        <p:txBody>
          <a:bodyPr anchor="b"/>
          <a:lstStyle>
            <a:lvl1pPr marL="0" indent="0">
              <a:buNone/>
              <a:defRPr sz="756" b="1"/>
            </a:lvl1pPr>
            <a:lvl2pPr marL="144018" indent="0">
              <a:buNone/>
              <a:defRPr sz="630" b="1"/>
            </a:lvl2pPr>
            <a:lvl3pPr marL="288036" indent="0">
              <a:buNone/>
              <a:defRPr sz="567" b="1"/>
            </a:lvl3pPr>
            <a:lvl4pPr marL="432054" indent="0">
              <a:buNone/>
              <a:defRPr sz="504" b="1"/>
            </a:lvl4pPr>
            <a:lvl5pPr marL="576072" indent="0">
              <a:buNone/>
              <a:defRPr sz="504" b="1"/>
            </a:lvl5pPr>
            <a:lvl6pPr marL="720090" indent="0">
              <a:buNone/>
              <a:defRPr sz="504" b="1"/>
            </a:lvl6pPr>
            <a:lvl7pPr marL="864108" indent="0">
              <a:buNone/>
              <a:defRPr sz="504" b="1"/>
            </a:lvl7pPr>
            <a:lvl8pPr marL="1008126" indent="0">
              <a:buNone/>
              <a:defRPr sz="504" b="1"/>
            </a:lvl8pPr>
            <a:lvl9pPr marL="1152144" indent="0">
              <a:buNone/>
              <a:defRPr sz="50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534" y="789215"/>
            <a:ext cx="1827388" cy="11608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6791" y="529645"/>
            <a:ext cx="1836388" cy="259570"/>
          </a:xfrm>
        </p:spPr>
        <p:txBody>
          <a:bodyPr anchor="b"/>
          <a:lstStyle>
            <a:lvl1pPr marL="0" indent="0">
              <a:buNone/>
              <a:defRPr sz="756" b="1"/>
            </a:lvl1pPr>
            <a:lvl2pPr marL="144018" indent="0">
              <a:buNone/>
              <a:defRPr sz="630" b="1"/>
            </a:lvl2pPr>
            <a:lvl3pPr marL="288036" indent="0">
              <a:buNone/>
              <a:defRPr sz="567" b="1"/>
            </a:lvl3pPr>
            <a:lvl4pPr marL="432054" indent="0">
              <a:buNone/>
              <a:defRPr sz="504" b="1"/>
            </a:lvl4pPr>
            <a:lvl5pPr marL="576072" indent="0">
              <a:buNone/>
              <a:defRPr sz="504" b="1"/>
            </a:lvl5pPr>
            <a:lvl6pPr marL="720090" indent="0">
              <a:buNone/>
              <a:defRPr sz="504" b="1"/>
            </a:lvl6pPr>
            <a:lvl7pPr marL="864108" indent="0">
              <a:buNone/>
              <a:defRPr sz="504" b="1"/>
            </a:lvl7pPr>
            <a:lvl8pPr marL="1008126" indent="0">
              <a:buNone/>
              <a:defRPr sz="504" b="1"/>
            </a:lvl8pPr>
            <a:lvl9pPr marL="1152144" indent="0">
              <a:buNone/>
              <a:defRPr sz="50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6791" y="789215"/>
            <a:ext cx="1836388" cy="11608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472D-45E7-46F2-A571-F576C6C1D3F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EEE3-6181-4DF8-B1CE-F12956B311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197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472D-45E7-46F2-A571-F576C6C1D3F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EEE3-6181-4DF8-B1CE-F12956B311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407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472D-45E7-46F2-A571-F576C6C1D3F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EEE3-6181-4DF8-B1CE-F12956B311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9405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35" y="144039"/>
            <a:ext cx="1393179" cy="504137"/>
          </a:xfrm>
        </p:spPr>
        <p:txBody>
          <a:bodyPr anchor="b"/>
          <a:lstStyle>
            <a:lvl1pPr>
              <a:defRPr sz="100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388" y="311085"/>
            <a:ext cx="2186791" cy="1535418"/>
          </a:xfrm>
        </p:spPr>
        <p:txBody>
          <a:bodyPr/>
          <a:lstStyle>
            <a:lvl1pPr>
              <a:defRPr sz="1008"/>
            </a:lvl1pPr>
            <a:lvl2pPr>
              <a:defRPr sz="882"/>
            </a:lvl2pPr>
            <a:lvl3pPr>
              <a:defRPr sz="756"/>
            </a:lvl3pPr>
            <a:lvl4pPr>
              <a:defRPr sz="630"/>
            </a:lvl4pPr>
            <a:lvl5pPr>
              <a:defRPr sz="630"/>
            </a:lvl5pPr>
            <a:lvl6pPr>
              <a:defRPr sz="630"/>
            </a:lvl6pPr>
            <a:lvl7pPr>
              <a:defRPr sz="630"/>
            </a:lvl7pPr>
            <a:lvl8pPr>
              <a:defRPr sz="630"/>
            </a:lvl8pPr>
            <a:lvl9pPr>
              <a:defRPr sz="63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35" y="648176"/>
            <a:ext cx="1393179" cy="1200827"/>
          </a:xfrm>
        </p:spPr>
        <p:txBody>
          <a:bodyPr/>
          <a:lstStyle>
            <a:lvl1pPr marL="0" indent="0">
              <a:buNone/>
              <a:defRPr sz="504"/>
            </a:lvl1pPr>
            <a:lvl2pPr marL="144018" indent="0">
              <a:buNone/>
              <a:defRPr sz="441"/>
            </a:lvl2pPr>
            <a:lvl3pPr marL="288036" indent="0">
              <a:buNone/>
              <a:defRPr sz="378"/>
            </a:lvl3pPr>
            <a:lvl4pPr marL="432054" indent="0">
              <a:buNone/>
              <a:defRPr sz="315"/>
            </a:lvl4pPr>
            <a:lvl5pPr marL="576072" indent="0">
              <a:buNone/>
              <a:defRPr sz="315"/>
            </a:lvl5pPr>
            <a:lvl6pPr marL="720090" indent="0">
              <a:buNone/>
              <a:defRPr sz="315"/>
            </a:lvl6pPr>
            <a:lvl7pPr marL="864108" indent="0">
              <a:buNone/>
              <a:defRPr sz="315"/>
            </a:lvl7pPr>
            <a:lvl8pPr marL="1008126" indent="0">
              <a:buNone/>
              <a:defRPr sz="315"/>
            </a:lvl8pPr>
            <a:lvl9pPr marL="1152144" indent="0">
              <a:buNone/>
              <a:defRPr sz="31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472D-45E7-46F2-A571-F576C6C1D3F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EEE3-6181-4DF8-B1CE-F12956B311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539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35" y="144039"/>
            <a:ext cx="1393179" cy="504137"/>
          </a:xfrm>
        </p:spPr>
        <p:txBody>
          <a:bodyPr anchor="b"/>
          <a:lstStyle>
            <a:lvl1pPr>
              <a:defRPr sz="100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388" y="311085"/>
            <a:ext cx="2186791" cy="1535418"/>
          </a:xfrm>
        </p:spPr>
        <p:txBody>
          <a:bodyPr anchor="t"/>
          <a:lstStyle>
            <a:lvl1pPr marL="0" indent="0">
              <a:buNone/>
              <a:defRPr sz="1008"/>
            </a:lvl1pPr>
            <a:lvl2pPr marL="144018" indent="0">
              <a:buNone/>
              <a:defRPr sz="882"/>
            </a:lvl2pPr>
            <a:lvl3pPr marL="288036" indent="0">
              <a:buNone/>
              <a:defRPr sz="756"/>
            </a:lvl3pPr>
            <a:lvl4pPr marL="432054" indent="0">
              <a:buNone/>
              <a:defRPr sz="630"/>
            </a:lvl4pPr>
            <a:lvl5pPr marL="576072" indent="0">
              <a:buNone/>
              <a:defRPr sz="630"/>
            </a:lvl5pPr>
            <a:lvl6pPr marL="720090" indent="0">
              <a:buNone/>
              <a:defRPr sz="630"/>
            </a:lvl6pPr>
            <a:lvl7pPr marL="864108" indent="0">
              <a:buNone/>
              <a:defRPr sz="630"/>
            </a:lvl7pPr>
            <a:lvl8pPr marL="1008126" indent="0">
              <a:buNone/>
              <a:defRPr sz="630"/>
            </a:lvl8pPr>
            <a:lvl9pPr marL="1152144" indent="0">
              <a:buNone/>
              <a:defRPr sz="63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35" y="648176"/>
            <a:ext cx="1393179" cy="1200827"/>
          </a:xfrm>
        </p:spPr>
        <p:txBody>
          <a:bodyPr/>
          <a:lstStyle>
            <a:lvl1pPr marL="0" indent="0">
              <a:buNone/>
              <a:defRPr sz="504"/>
            </a:lvl1pPr>
            <a:lvl2pPr marL="144018" indent="0">
              <a:buNone/>
              <a:defRPr sz="441"/>
            </a:lvl2pPr>
            <a:lvl3pPr marL="288036" indent="0">
              <a:buNone/>
              <a:defRPr sz="378"/>
            </a:lvl3pPr>
            <a:lvl4pPr marL="432054" indent="0">
              <a:buNone/>
              <a:defRPr sz="315"/>
            </a:lvl4pPr>
            <a:lvl5pPr marL="576072" indent="0">
              <a:buNone/>
              <a:defRPr sz="315"/>
            </a:lvl5pPr>
            <a:lvl6pPr marL="720090" indent="0">
              <a:buNone/>
              <a:defRPr sz="315"/>
            </a:lvl6pPr>
            <a:lvl7pPr marL="864108" indent="0">
              <a:buNone/>
              <a:defRPr sz="315"/>
            </a:lvl7pPr>
            <a:lvl8pPr marL="1008126" indent="0">
              <a:buNone/>
              <a:defRPr sz="315"/>
            </a:lvl8pPr>
            <a:lvl9pPr marL="1152144" indent="0">
              <a:buNone/>
              <a:defRPr sz="31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472D-45E7-46F2-A571-F576C6C1D3F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EEE3-6181-4DF8-B1CE-F12956B311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0728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6972" y="115031"/>
            <a:ext cx="3725645" cy="4176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72" y="575157"/>
            <a:ext cx="3725645" cy="1370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6972" y="2002545"/>
            <a:ext cx="971907" cy="1150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B472D-45E7-46F2-A571-F576C6C1D3F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0864" y="2002545"/>
            <a:ext cx="1457861" cy="1150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0709" y="2002545"/>
            <a:ext cx="971907" cy="1150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CEEE3-6181-4DF8-B1CE-F12956B311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2973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8036" rtl="0" eaLnBrk="1" latinLnBrk="0" hangingPunct="1">
        <a:lnSpc>
          <a:spcPct val="90000"/>
        </a:lnSpc>
        <a:spcBef>
          <a:spcPct val="0"/>
        </a:spcBef>
        <a:buNone/>
        <a:defRPr sz="138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9" indent="-72009" algn="l" defTabSz="288036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882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756" kern="1200">
          <a:solidFill>
            <a:schemeClr val="tx1"/>
          </a:solidFill>
          <a:latin typeface="+mn-lt"/>
          <a:ea typeface="+mn-ea"/>
          <a:cs typeface="+mn-cs"/>
        </a:defRPr>
      </a:lvl2pPr>
      <a:lvl3pPr marL="360045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3pPr>
      <a:lvl4pPr marL="504063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4pPr>
      <a:lvl5pPr marL="648081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5pPr>
      <a:lvl6pPr marL="792099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6pPr>
      <a:lvl7pPr marL="936117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8pPr>
      <a:lvl9pPr marL="1224153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2pPr>
      <a:lvl3pPr marL="288036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5pPr>
      <a:lvl6pPr marL="720090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6pPr>
      <a:lvl7pPr marL="864108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7pPr>
      <a:lvl8pPr marL="1008126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8pPr>
      <a:lvl9pPr marL="1152144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-19200"/>
            <a:ext cx="4319588" cy="2179787"/>
          </a:xfrm>
          <a:prstGeom prst="rect">
            <a:avLst/>
          </a:prstGeom>
          <a:gradFill>
            <a:gsLst>
              <a:gs pos="6000">
                <a:srgbClr val="BC4874"/>
              </a:gs>
              <a:gs pos="92000">
                <a:srgbClr val="F4CCE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799" tIns="49900" rIns="99799" bIns="499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sz="668"/>
          </a:p>
        </p:txBody>
      </p:sp>
      <p:sp>
        <p:nvSpPr>
          <p:cNvPr id="6" name="Circular 5"/>
          <p:cNvSpPr/>
          <p:nvPr/>
        </p:nvSpPr>
        <p:spPr>
          <a:xfrm>
            <a:off x="-2796505" y="-1806873"/>
            <a:ext cx="5593010" cy="3967460"/>
          </a:xfrm>
          <a:prstGeom prst="pie">
            <a:avLst>
              <a:gd name="adj1" fmla="val 21598365"/>
              <a:gd name="adj2" fmla="val 5405270"/>
            </a:avLst>
          </a:prstGeom>
          <a:solidFill>
            <a:srgbClr val="BC48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799" tIns="49900" rIns="99799" bIns="499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sz="668">
              <a:solidFill>
                <a:schemeClr val="tx1"/>
              </a:solidFill>
            </a:endParaRPr>
          </a:p>
        </p:txBody>
      </p:sp>
      <p:sp>
        <p:nvSpPr>
          <p:cNvPr id="5" name="Circular 4"/>
          <p:cNvSpPr/>
          <p:nvPr/>
        </p:nvSpPr>
        <p:spPr>
          <a:xfrm>
            <a:off x="-2741009" y="-2033072"/>
            <a:ext cx="5482017" cy="4027743"/>
          </a:xfrm>
          <a:prstGeom prst="pie">
            <a:avLst>
              <a:gd name="adj1" fmla="val 21598365"/>
              <a:gd name="adj2" fmla="val 54052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799" tIns="49900" rIns="99799" bIns="499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sz="437" dirty="0">
              <a:latin typeface="Berlin Sans FB" panose="020E0602020502020306" pitchFamily="34" charset="0"/>
            </a:endParaRPr>
          </a:p>
          <a:p>
            <a:pPr algn="ctr"/>
            <a:endParaRPr lang="es-MX" sz="668" dirty="0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633" y="314549"/>
            <a:ext cx="1512288" cy="1512288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209557" y="-30142"/>
            <a:ext cx="2098322" cy="1797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200" dirty="0">
                <a:latin typeface="Berlin Sans FB" panose="020E0602020502020306" pitchFamily="34" charset="0"/>
              </a:rPr>
              <a:t>Jaqueline </a:t>
            </a:r>
            <a:r>
              <a:rPr lang="es-MX" sz="1200" dirty="0" smtClean="0">
                <a:latin typeface="Berlin Sans FB" panose="020E0602020502020306" pitchFamily="34" charset="0"/>
              </a:rPr>
              <a:t>Morales </a:t>
            </a:r>
            <a:r>
              <a:rPr lang="es-MX" sz="1200" dirty="0" err="1" smtClean="0">
                <a:latin typeface="Berlin Sans FB" panose="020E0602020502020306" pitchFamily="34" charset="0"/>
              </a:rPr>
              <a:t>Candia</a:t>
            </a:r>
            <a:endParaRPr lang="es-MX" sz="1200" dirty="0" smtClean="0">
              <a:latin typeface="Berlin Sans FB" panose="020E0602020502020306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1400" dirty="0">
                <a:latin typeface="Berlin Sans FB" panose="020E0602020502020306" pitchFamily="34" charset="0"/>
              </a:rPr>
              <a:t> </a:t>
            </a:r>
            <a:r>
              <a:rPr lang="es-MX" sz="1400" dirty="0" smtClean="0">
                <a:latin typeface="Berlin Sans FB" panose="020E0602020502020306" pitchFamily="34" charset="0"/>
              </a:rPr>
              <a:t>    </a:t>
            </a:r>
            <a:r>
              <a:rPr lang="es-MX" sz="1400" dirty="0" smtClean="0">
                <a:latin typeface="Berlin Sans FB" panose="020E0602020502020306" pitchFamily="34" charset="0"/>
              </a:rPr>
              <a:t>(844)3517611</a:t>
            </a:r>
          </a:p>
          <a:p>
            <a:pPr>
              <a:lnSpc>
                <a:spcPct val="150000"/>
              </a:lnSpc>
            </a:pPr>
            <a:r>
              <a:rPr lang="es-MX" sz="1400" dirty="0" smtClean="0">
                <a:latin typeface="Berlin Sans FB" panose="020E0602020502020306" pitchFamily="34" charset="0"/>
              </a:rPr>
              <a:t>     4131005</a:t>
            </a:r>
            <a:endParaRPr lang="es-MX" sz="1400" dirty="0" smtClean="0">
              <a:latin typeface="Berlin Sans FB" panose="020E0602020502020306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1400" dirty="0" smtClean="0">
                <a:latin typeface="Berlin Sans FB" panose="020E0602020502020306" pitchFamily="34" charset="0"/>
              </a:rPr>
              <a:t>     jaquim925@gmail.com</a:t>
            </a:r>
            <a:endParaRPr lang="es-MX" sz="1400" dirty="0" smtClean="0">
              <a:latin typeface="Berlin Sans FB" panose="020E0602020502020306" pitchFamily="34" charset="0"/>
            </a:endParaRPr>
          </a:p>
          <a:p>
            <a:endParaRPr lang="es-MX" sz="1000" dirty="0" smtClean="0">
              <a:latin typeface="Berlin Sans FB" panose="020E0602020502020306" pitchFamily="34" charset="0"/>
            </a:endParaRPr>
          </a:p>
          <a:p>
            <a:endParaRPr lang="es-MX" sz="1000" dirty="0" smtClean="0">
              <a:latin typeface="Berlin Sans FB" panose="020E0602020502020306" pitchFamily="34" charset="0"/>
            </a:endParaRPr>
          </a:p>
          <a:p>
            <a:endParaRPr lang="es-MX" sz="982" dirty="0">
              <a:latin typeface="Constantia" panose="02030602050306030303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2734" y="365750"/>
            <a:ext cx="233019" cy="22147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7" y="647872"/>
            <a:ext cx="226196" cy="226196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77" y="972173"/>
            <a:ext cx="300601" cy="30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52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4319588" cy="2160000"/>
          </a:xfrm>
          <a:prstGeom prst="rect">
            <a:avLst/>
          </a:prstGeom>
          <a:gradFill>
            <a:gsLst>
              <a:gs pos="6000">
                <a:srgbClr val="C00000"/>
              </a:gs>
              <a:gs pos="100000">
                <a:schemeClr val="bg2">
                  <a:lumMod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799" tIns="49900" rIns="99799" bIns="499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sz="668"/>
          </a:p>
        </p:txBody>
      </p:sp>
      <p:sp>
        <p:nvSpPr>
          <p:cNvPr id="6" name="Circular 5"/>
          <p:cNvSpPr/>
          <p:nvPr/>
        </p:nvSpPr>
        <p:spPr>
          <a:xfrm>
            <a:off x="-2796505" y="-1806872"/>
            <a:ext cx="5593010" cy="3967460"/>
          </a:xfrm>
          <a:prstGeom prst="pie">
            <a:avLst>
              <a:gd name="adj1" fmla="val 21598365"/>
              <a:gd name="adj2" fmla="val 540527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799" tIns="49900" rIns="99799" bIns="499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sz="668">
              <a:solidFill>
                <a:schemeClr val="tx1"/>
              </a:solidFill>
            </a:endParaRPr>
          </a:p>
        </p:txBody>
      </p:sp>
      <p:sp>
        <p:nvSpPr>
          <p:cNvPr id="5" name="Circular 4"/>
          <p:cNvSpPr/>
          <p:nvPr/>
        </p:nvSpPr>
        <p:spPr>
          <a:xfrm>
            <a:off x="-2741009" y="-2013872"/>
            <a:ext cx="5482017" cy="4027743"/>
          </a:xfrm>
          <a:prstGeom prst="pie">
            <a:avLst>
              <a:gd name="adj1" fmla="val 21598365"/>
              <a:gd name="adj2" fmla="val 54052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799" tIns="49900" rIns="99799" bIns="499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sz="437" dirty="0">
              <a:latin typeface="Berlin Sans FB" panose="020E0602020502020306" pitchFamily="34" charset="0"/>
            </a:endParaRPr>
          </a:p>
          <a:p>
            <a:pPr algn="ctr"/>
            <a:endParaRPr lang="es-MX" sz="668" dirty="0">
              <a:solidFill>
                <a:schemeClr val="tx1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0" y="-24800"/>
            <a:ext cx="2469023" cy="1797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200" dirty="0" smtClean="0">
                <a:latin typeface="Berlin Sans FB" panose="020E0602020502020306" pitchFamily="34" charset="0"/>
              </a:rPr>
              <a:t>Karla Jaqueline Villanueva García </a:t>
            </a:r>
          </a:p>
          <a:p>
            <a:pPr>
              <a:lnSpc>
                <a:spcPct val="150000"/>
              </a:lnSpc>
            </a:pPr>
            <a:r>
              <a:rPr lang="es-MX" sz="1400" dirty="0" smtClean="0">
                <a:latin typeface="Berlin Sans FB" panose="020E0602020502020306" pitchFamily="34" charset="0"/>
              </a:rPr>
              <a:t>         (844)3517611</a:t>
            </a:r>
            <a:endParaRPr lang="es-MX" sz="1400" dirty="0" smtClean="0">
              <a:latin typeface="Berlin Sans FB" panose="020E0602020502020306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1400" dirty="0" smtClean="0">
                <a:latin typeface="Berlin Sans FB" panose="020E0602020502020306" pitchFamily="34" charset="0"/>
              </a:rPr>
              <a:t>          4134757</a:t>
            </a:r>
            <a:endParaRPr lang="es-MX" sz="1400" dirty="0" smtClean="0">
              <a:latin typeface="Berlin Sans FB" panose="020E0602020502020306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1400" dirty="0" smtClean="0">
                <a:latin typeface="Berlin Sans FB" panose="020E0602020502020306" pitchFamily="34" charset="0"/>
              </a:rPr>
              <a:t>         Kjaqui23@hotmail.com</a:t>
            </a:r>
            <a:endParaRPr lang="es-MX" sz="1400" dirty="0" smtClean="0">
              <a:latin typeface="Berlin Sans FB" panose="020E0602020502020306" pitchFamily="34" charset="0"/>
            </a:endParaRPr>
          </a:p>
          <a:p>
            <a:endParaRPr lang="es-MX" sz="1000" dirty="0" smtClean="0">
              <a:latin typeface="Berlin Sans FB" panose="020E0602020502020306" pitchFamily="34" charset="0"/>
            </a:endParaRPr>
          </a:p>
          <a:p>
            <a:endParaRPr lang="es-MX" sz="1000" dirty="0" smtClean="0">
              <a:latin typeface="Berlin Sans FB" panose="020E0602020502020306" pitchFamily="34" charset="0"/>
            </a:endParaRPr>
          </a:p>
          <a:p>
            <a:endParaRPr lang="es-MX" sz="982" dirty="0">
              <a:latin typeface="Constantia" panose="02030602050306030303" pitchFamily="18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468" y="-49793"/>
            <a:ext cx="1604120" cy="160412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2734" y="365750"/>
            <a:ext cx="233019" cy="22147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7" y="647872"/>
            <a:ext cx="226196" cy="226196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152" y="972173"/>
            <a:ext cx="300601" cy="30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31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21</Words>
  <Application>Microsoft Office PowerPoint</Application>
  <PresentationFormat>Personalizado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Constantia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jaquim925@gmail.com</dc:creator>
  <cp:lastModifiedBy>jaquim925@gmail.com</cp:lastModifiedBy>
  <cp:revision>14</cp:revision>
  <dcterms:created xsi:type="dcterms:W3CDTF">2018-09-17T20:56:40Z</dcterms:created>
  <dcterms:modified xsi:type="dcterms:W3CDTF">2018-09-17T23:42:29Z</dcterms:modified>
</cp:coreProperties>
</file>