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4319588" cy="2160588"/>
  <p:notesSz cx="6858000" cy="9144000"/>
  <p:defaultTextStyle>
    <a:defPPr>
      <a:defRPr lang="es-MX"/>
    </a:defPPr>
    <a:lvl1pPr marL="0" algn="l" defTabSz="311028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1pPr>
    <a:lvl2pPr marL="155514" algn="l" defTabSz="311028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2pPr>
    <a:lvl3pPr marL="311028" algn="l" defTabSz="311028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3pPr>
    <a:lvl4pPr marL="466540" algn="l" defTabSz="311028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4pPr>
    <a:lvl5pPr marL="622054" algn="l" defTabSz="311028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5pPr>
    <a:lvl6pPr marL="777568" algn="l" defTabSz="311028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6pPr>
    <a:lvl7pPr marL="933082" algn="l" defTabSz="311028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7pPr>
    <a:lvl8pPr marL="1088596" algn="l" defTabSz="311028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8pPr>
    <a:lvl9pPr marL="1244109" algn="l" defTabSz="311028" rtl="0" eaLnBrk="1" latinLnBrk="0" hangingPunct="1">
      <a:defRPr sz="6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F65"/>
    <a:srgbClr val="9999FF"/>
    <a:srgbClr val="CE364F"/>
    <a:srgbClr val="BC4874"/>
    <a:srgbClr val="F4C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4660"/>
  </p:normalViewPr>
  <p:slideViewPr>
    <p:cSldViewPr snapToGrid="0">
      <p:cViewPr>
        <p:scale>
          <a:sx n="166" d="100"/>
          <a:sy n="166" d="100"/>
        </p:scale>
        <p:origin x="124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353596"/>
            <a:ext cx="3239691" cy="752205"/>
          </a:xfrm>
        </p:spPr>
        <p:txBody>
          <a:bodyPr anchor="b"/>
          <a:lstStyle>
            <a:lvl1pPr algn="ctr"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1134809"/>
            <a:ext cx="3239691" cy="521642"/>
          </a:xfrm>
        </p:spPr>
        <p:txBody>
          <a:bodyPr/>
          <a:lstStyle>
            <a:lvl1pPr marL="0" indent="0" algn="ctr">
              <a:buNone/>
              <a:defRPr sz="756"/>
            </a:lvl1pPr>
            <a:lvl2pPr marL="144018" indent="0" algn="ctr">
              <a:buNone/>
              <a:defRPr sz="630"/>
            </a:lvl2pPr>
            <a:lvl3pPr marL="288036" indent="0" algn="ctr">
              <a:buNone/>
              <a:defRPr sz="567"/>
            </a:lvl3pPr>
            <a:lvl4pPr marL="432054" indent="0" algn="ctr">
              <a:buNone/>
              <a:defRPr sz="504"/>
            </a:lvl4pPr>
            <a:lvl5pPr marL="576072" indent="0" algn="ctr">
              <a:buNone/>
              <a:defRPr sz="504"/>
            </a:lvl5pPr>
            <a:lvl6pPr marL="720090" indent="0" algn="ctr">
              <a:buNone/>
              <a:defRPr sz="504"/>
            </a:lvl6pPr>
            <a:lvl7pPr marL="864108" indent="0" algn="ctr">
              <a:buNone/>
              <a:defRPr sz="504"/>
            </a:lvl7pPr>
            <a:lvl8pPr marL="1008126" indent="0" algn="ctr">
              <a:buNone/>
              <a:defRPr sz="504"/>
            </a:lvl8pPr>
            <a:lvl9pPr marL="1152144" indent="0" algn="ctr">
              <a:buNone/>
              <a:defRPr sz="50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48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156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115032"/>
            <a:ext cx="931411" cy="18309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1" y="115032"/>
            <a:ext cx="2740239" cy="183099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99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40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538647"/>
            <a:ext cx="3725645" cy="89874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1445894"/>
            <a:ext cx="3725645" cy="472628"/>
          </a:xfrm>
        </p:spPr>
        <p:txBody>
          <a:bodyPr/>
          <a:lstStyle>
            <a:lvl1pPr marL="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1pPr>
            <a:lvl2pPr marL="1440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2pPr>
            <a:lvl3pPr marL="28803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3pPr>
            <a:lvl4pPr marL="43205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4pPr>
            <a:lvl5pPr marL="576072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5pPr>
            <a:lvl6pPr marL="72009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6pPr>
            <a:lvl7pPr marL="864108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7pPr>
            <a:lvl8pPr marL="1008126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8pPr>
            <a:lvl9pPr marL="115214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27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575157"/>
            <a:ext cx="1835825" cy="1370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575157"/>
            <a:ext cx="1835825" cy="1370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74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115031"/>
            <a:ext cx="3725645" cy="41761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4" y="529645"/>
            <a:ext cx="1827388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4" y="789215"/>
            <a:ext cx="1827388" cy="11608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529645"/>
            <a:ext cx="1836388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789215"/>
            <a:ext cx="1836388" cy="11608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97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0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40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5" y="144039"/>
            <a:ext cx="1393179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311085"/>
            <a:ext cx="2186791" cy="1535418"/>
          </a:xfrm>
        </p:spPr>
        <p:txBody>
          <a:bodyPr/>
          <a:lstStyle>
            <a:lvl1pPr>
              <a:defRPr sz="1008"/>
            </a:lvl1pPr>
            <a:lvl2pPr>
              <a:defRPr sz="882"/>
            </a:lvl2pPr>
            <a:lvl3pPr>
              <a:defRPr sz="756"/>
            </a:lvl3pPr>
            <a:lvl4pPr>
              <a:defRPr sz="630"/>
            </a:lvl4pPr>
            <a:lvl5pPr>
              <a:defRPr sz="630"/>
            </a:lvl5pPr>
            <a:lvl6pPr>
              <a:defRPr sz="630"/>
            </a:lvl6pPr>
            <a:lvl7pPr>
              <a:defRPr sz="630"/>
            </a:lvl7pPr>
            <a:lvl8pPr>
              <a:defRPr sz="630"/>
            </a:lvl8pPr>
            <a:lvl9pPr>
              <a:defRPr sz="63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5" y="648176"/>
            <a:ext cx="1393179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4018" indent="0">
              <a:buNone/>
              <a:defRPr sz="441"/>
            </a:lvl2pPr>
            <a:lvl3pPr marL="288036" indent="0">
              <a:buNone/>
              <a:defRPr sz="378"/>
            </a:lvl3pPr>
            <a:lvl4pPr marL="432054" indent="0">
              <a:buNone/>
              <a:defRPr sz="315"/>
            </a:lvl4pPr>
            <a:lvl5pPr marL="576072" indent="0">
              <a:buNone/>
              <a:defRPr sz="315"/>
            </a:lvl5pPr>
            <a:lvl6pPr marL="720090" indent="0">
              <a:buNone/>
              <a:defRPr sz="315"/>
            </a:lvl6pPr>
            <a:lvl7pPr marL="864108" indent="0">
              <a:buNone/>
              <a:defRPr sz="315"/>
            </a:lvl7pPr>
            <a:lvl8pPr marL="1008126" indent="0">
              <a:buNone/>
              <a:defRPr sz="315"/>
            </a:lvl8pPr>
            <a:lvl9pPr marL="1152144" indent="0">
              <a:buNone/>
              <a:defRPr sz="31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3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5" y="144039"/>
            <a:ext cx="1393179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311085"/>
            <a:ext cx="2186791" cy="1535418"/>
          </a:xfrm>
        </p:spPr>
        <p:txBody>
          <a:bodyPr anchor="t"/>
          <a:lstStyle>
            <a:lvl1pPr marL="0" indent="0">
              <a:buNone/>
              <a:defRPr sz="1008"/>
            </a:lvl1pPr>
            <a:lvl2pPr marL="144018" indent="0">
              <a:buNone/>
              <a:defRPr sz="882"/>
            </a:lvl2pPr>
            <a:lvl3pPr marL="288036" indent="0">
              <a:buNone/>
              <a:defRPr sz="756"/>
            </a:lvl3pPr>
            <a:lvl4pPr marL="432054" indent="0">
              <a:buNone/>
              <a:defRPr sz="630"/>
            </a:lvl4pPr>
            <a:lvl5pPr marL="576072" indent="0">
              <a:buNone/>
              <a:defRPr sz="630"/>
            </a:lvl5pPr>
            <a:lvl6pPr marL="720090" indent="0">
              <a:buNone/>
              <a:defRPr sz="630"/>
            </a:lvl6pPr>
            <a:lvl7pPr marL="864108" indent="0">
              <a:buNone/>
              <a:defRPr sz="630"/>
            </a:lvl7pPr>
            <a:lvl8pPr marL="1008126" indent="0">
              <a:buNone/>
              <a:defRPr sz="630"/>
            </a:lvl8pPr>
            <a:lvl9pPr marL="1152144" indent="0">
              <a:buNone/>
              <a:defRPr sz="63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5" y="648176"/>
            <a:ext cx="1393179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4018" indent="0">
              <a:buNone/>
              <a:defRPr sz="441"/>
            </a:lvl2pPr>
            <a:lvl3pPr marL="288036" indent="0">
              <a:buNone/>
              <a:defRPr sz="378"/>
            </a:lvl3pPr>
            <a:lvl4pPr marL="432054" indent="0">
              <a:buNone/>
              <a:defRPr sz="315"/>
            </a:lvl4pPr>
            <a:lvl5pPr marL="576072" indent="0">
              <a:buNone/>
              <a:defRPr sz="315"/>
            </a:lvl5pPr>
            <a:lvl6pPr marL="720090" indent="0">
              <a:buNone/>
              <a:defRPr sz="315"/>
            </a:lvl6pPr>
            <a:lvl7pPr marL="864108" indent="0">
              <a:buNone/>
              <a:defRPr sz="315"/>
            </a:lvl7pPr>
            <a:lvl8pPr marL="1008126" indent="0">
              <a:buNone/>
              <a:defRPr sz="315"/>
            </a:lvl8pPr>
            <a:lvl9pPr marL="1152144" indent="0">
              <a:buNone/>
              <a:defRPr sz="31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72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115031"/>
            <a:ext cx="3725645" cy="417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575157"/>
            <a:ext cx="3725645" cy="137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2002545"/>
            <a:ext cx="971907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B472D-45E7-46F2-A571-F576C6C1D3F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2002545"/>
            <a:ext cx="1457861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2002545"/>
            <a:ext cx="971907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CEEE3-6181-4DF8-B1CE-F12956B311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297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36" rtl="0" eaLnBrk="1" latinLnBrk="0" hangingPunct="1">
        <a:lnSpc>
          <a:spcPct val="90000"/>
        </a:lnSpc>
        <a:spcBef>
          <a:spcPct val="0"/>
        </a:spcBef>
        <a:buNone/>
        <a:defRPr sz="13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9" indent="-72009" algn="l" defTabSz="288036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-19200"/>
            <a:ext cx="4319588" cy="2179787"/>
          </a:xfrm>
          <a:prstGeom prst="rect">
            <a:avLst/>
          </a:prstGeom>
          <a:gradFill>
            <a:gsLst>
              <a:gs pos="6000">
                <a:srgbClr val="BC4874"/>
              </a:gs>
              <a:gs pos="92000">
                <a:srgbClr val="F4CCE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799" tIns="49900" rIns="99799" bIns="499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668"/>
          </a:p>
        </p:txBody>
      </p:sp>
      <p:sp>
        <p:nvSpPr>
          <p:cNvPr id="6" name="Circular 5"/>
          <p:cNvSpPr/>
          <p:nvPr/>
        </p:nvSpPr>
        <p:spPr>
          <a:xfrm>
            <a:off x="-2796505" y="-1806873"/>
            <a:ext cx="5593010" cy="3967460"/>
          </a:xfrm>
          <a:prstGeom prst="pie">
            <a:avLst>
              <a:gd name="adj1" fmla="val 21598365"/>
              <a:gd name="adj2" fmla="val 5405270"/>
            </a:avLst>
          </a:prstGeom>
          <a:solidFill>
            <a:srgbClr val="BC4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799" tIns="49900" rIns="99799" bIns="499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668">
              <a:solidFill>
                <a:schemeClr val="tx1"/>
              </a:solidFill>
            </a:endParaRPr>
          </a:p>
        </p:txBody>
      </p:sp>
      <p:sp>
        <p:nvSpPr>
          <p:cNvPr id="5" name="Circular 4"/>
          <p:cNvSpPr/>
          <p:nvPr/>
        </p:nvSpPr>
        <p:spPr>
          <a:xfrm>
            <a:off x="-2741009" y="-2033072"/>
            <a:ext cx="5482017" cy="4027743"/>
          </a:xfrm>
          <a:prstGeom prst="pie">
            <a:avLst>
              <a:gd name="adj1" fmla="val 21598365"/>
              <a:gd name="adj2" fmla="val 54052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799" tIns="49900" rIns="99799" bIns="499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437" dirty="0">
              <a:latin typeface="Berlin Sans FB" panose="020E0602020502020306" pitchFamily="34" charset="0"/>
            </a:endParaRPr>
          </a:p>
          <a:p>
            <a:pPr algn="ctr"/>
            <a:endParaRPr lang="es-MX" sz="668" dirty="0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33" y="314549"/>
            <a:ext cx="1512288" cy="1512288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209557" y="-30142"/>
            <a:ext cx="2098322" cy="1797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latin typeface="Berlin Sans FB" panose="020E0602020502020306" pitchFamily="34" charset="0"/>
              </a:rPr>
              <a:t>Jaqueline </a:t>
            </a:r>
            <a:r>
              <a:rPr lang="es-MX" sz="1200" dirty="0" smtClean="0">
                <a:latin typeface="Berlin Sans FB" panose="020E0602020502020306" pitchFamily="34" charset="0"/>
              </a:rPr>
              <a:t>Morales </a:t>
            </a:r>
            <a:r>
              <a:rPr lang="es-MX" sz="1200" dirty="0" err="1" smtClean="0">
                <a:latin typeface="Berlin Sans FB" panose="020E0602020502020306" pitchFamily="34" charset="0"/>
              </a:rPr>
              <a:t>Candia</a:t>
            </a:r>
            <a:endParaRPr lang="es-MX" sz="1200" dirty="0" smtClean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dirty="0">
                <a:latin typeface="Berlin Sans FB" panose="020E0602020502020306" pitchFamily="34" charset="0"/>
              </a:rPr>
              <a:t> </a:t>
            </a:r>
            <a:r>
              <a:rPr lang="es-MX" sz="1400" dirty="0" smtClean="0">
                <a:latin typeface="Berlin Sans FB" panose="020E0602020502020306" pitchFamily="34" charset="0"/>
              </a:rPr>
              <a:t>    </a:t>
            </a:r>
            <a:r>
              <a:rPr lang="es-MX" sz="1400" dirty="0" smtClean="0">
                <a:latin typeface="Berlin Sans FB" panose="020E0602020502020306" pitchFamily="34" charset="0"/>
              </a:rPr>
              <a:t>(844)3517611</a:t>
            </a: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Berlin Sans FB" panose="020E0602020502020306" pitchFamily="34" charset="0"/>
              </a:rPr>
              <a:t>     4131005</a:t>
            </a:r>
            <a:endParaRPr lang="es-MX" sz="1400" dirty="0" smtClean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Berlin Sans FB" panose="020E0602020502020306" pitchFamily="34" charset="0"/>
              </a:rPr>
              <a:t>     jaquim925@gmail.com</a:t>
            </a:r>
            <a:endParaRPr lang="es-MX" sz="1400" dirty="0" smtClean="0">
              <a:latin typeface="Berlin Sans FB" panose="020E0602020502020306" pitchFamily="34" charset="0"/>
            </a:endParaRPr>
          </a:p>
          <a:p>
            <a:endParaRPr lang="es-MX" sz="1000" dirty="0" smtClean="0">
              <a:latin typeface="Berlin Sans FB" panose="020E0602020502020306" pitchFamily="34" charset="0"/>
            </a:endParaRPr>
          </a:p>
          <a:p>
            <a:endParaRPr lang="es-MX" sz="1000" dirty="0" smtClean="0">
              <a:latin typeface="Berlin Sans FB" panose="020E0602020502020306" pitchFamily="34" charset="0"/>
            </a:endParaRPr>
          </a:p>
          <a:p>
            <a:endParaRPr lang="es-MX" sz="982" dirty="0">
              <a:latin typeface="Constantia" panose="02030602050306030303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2734" y="365750"/>
            <a:ext cx="233019" cy="2214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7" y="647872"/>
            <a:ext cx="226196" cy="22619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77" y="972173"/>
            <a:ext cx="300601" cy="3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4319588" cy="2160000"/>
          </a:xfrm>
          <a:prstGeom prst="rect">
            <a:avLst/>
          </a:prstGeom>
          <a:gradFill>
            <a:gsLst>
              <a:gs pos="6000">
                <a:srgbClr val="C00000"/>
              </a:gs>
              <a:gs pos="100000">
                <a:schemeClr val="bg2">
                  <a:lumMod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799" tIns="49900" rIns="99799" bIns="499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668"/>
          </a:p>
        </p:txBody>
      </p:sp>
      <p:sp>
        <p:nvSpPr>
          <p:cNvPr id="6" name="Circular 5"/>
          <p:cNvSpPr/>
          <p:nvPr/>
        </p:nvSpPr>
        <p:spPr>
          <a:xfrm>
            <a:off x="-2796505" y="-1806872"/>
            <a:ext cx="5593010" cy="3967460"/>
          </a:xfrm>
          <a:prstGeom prst="pie">
            <a:avLst>
              <a:gd name="adj1" fmla="val 21598365"/>
              <a:gd name="adj2" fmla="val 540527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799" tIns="49900" rIns="99799" bIns="499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668">
              <a:solidFill>
                <a:schemeClr val="tx1"/>
              </a:solidFill>
            </a:endParaRPr>
          </a:p>
        </p:txBody>
      </p:sp>
      <p:sp>
        <p:nvSpPr>
          <p:cNvPr id="5" name="Circular 4"/>
          <p:cNvSpPr/>
          <p:nvPr/>
        </p:nvSpPr>
        <p:spPr>
          <a:xfrm>
            <a:off x="-2741009" y="-2013872"/>
            <a:ext cx="5482017" cy="4027743"/>
          </a:xfrm>
          <a:prstGeom prst="pie">
            <a:avLst>
              <a:gd name="adj1" fmla="val 21598365"/>
              <a:gd name="adj2" fmla="val 54052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799" tIns="49900" rIns="99799" bIns="499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437" dirty="0">
              <a:latin typeface="Berlin Sans FB" panose="020E0602020502020306" pitchFamily="34" charset="0"/>
            </a:endParaRPr>
          </a:p>
          <a:p>
            <a:pPr algn="ctr"/>
            <a:endParaRPr lang="es-MX" sz="668" dirty="0">
              <a:solidFill>
                <a:schemeClr val="tx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0" y="-24800"/>
            <a:ext cx="2469023" cy="1797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 smtClean="0">
                <a:latin typeface="Berlin Sans FB" panose="020E0602020502020306" pitchFamily="34" charset="0"/>
              </a:rPr>
              <a:t>Karla Jaqueline Villanueva García </a:t>
            </a: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Berlin Sans FB" panose="020E0602020502020306" pitchFamily="34" charset="0"/>
              </a:rPr>
              <a:t>         (844)3517611</a:t>
            </a:r>
            <a:endParaRPr lang="es-MX" sz="1400" dirty="0" smtClean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Berlin Sans FB" panose="020E0602020502020306" pitchFamily="34" charset="0"/>
              </a:rPr>
              <a:t>          4134757</a:t>
            </a:r>
            <a:endParaRPr lang="es-MX" sz="1400" dirty="0" smtClean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Berlin Sans FB" panose="020E0602020502020306" pitchFamily="34" charset="0"/>
              </a:rPr>
              <a:t>         Kjaqui23@hotmail.com</a:t>
            </a:r>
            <a:endParaRPr lang="es-MX" sz="1400" dirty="0" smtClean="0">
              <a:latin typeface="Berlin Sans FB" panose="020E0602020502020306" pitchFamily="34" charset="0"/>
            </a:endParaRPr>
          </a:p>
          <a:p>
            <a:endParaRPr lang="es-MX" sz="1000" dirty="0" smtClean="0">
              <a:latin typeface="Berlin Sans FB" panose="020E0602020502020306" pitchFamily="34" charset="0"/>
            </a:endParaRPr>
          </a:p>
          <a:p>
            <a:endParaRPr lang="es-MX" sz="1000" dirty="0" smtClean="0">
              <a:latin typeface="Berlin Sans FB" panose="020E0602020502020306" pitchFamily="34" charset="0"/>
            </a:endParaRPr>
          </a:p>
          <a:p>
            <a:endParaRPr lang="es-MX" sz="982" dirty="0">
              <a:latin typeface="Constantia" panose="02030602050306030303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68" y="-49793"/>
            <a:ext cx="1604120" cy="160412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2734" y="365750"/>
            <a:ext cx="233019" cy="22147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7" y="647872"/>
            <a:ext cx="226196" cy="22619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52" y="972173"/>
            <a:ext cx="300601" cy="3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21</Words>
  <Application>Microsoft Office PowerPoint</Application>
  <PresentationFormat>Personalizado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Constantia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jaquim925@gmail.com</dc:creator>
  <cp:lastModifiedBy>jaquim925@gmail.com</cp:lastModifiedBy>
  <cp:revision>14</cp:revision>
  <dcterms:created xsi:type="dcterms:W3CDTF">2018-09-17T20:56:40Z</dcterms:created>
  <dcterms:modified xsi:type="dcterms:W3CDTF">2018-09-17T23:42:29Z</dcterms:modified>
</cp:coreProperties>
</file>