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roup 88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90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2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3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4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5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6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7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8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1669293" y="1186483"/>
            <a:ext cx="8848345" cy="4477933"/>
            <a:chOff x="1669293" y="1186483"/>
            <a:chExt cx="8848345" cy="4477933"/>
          </a:xfrm>
        </p:grpSpPr>
        <p:sp>
          <p:nvSpPr>
            <p:cNvPr id="39" name="Rectangle 38"/>
            <p:cNvSpPr/>
            <p:nvPr/>
          </p:nvSpPr>
          <p:spPr>
            <a:xfrm>
              <a:off x="1674042" y="1186483"/>
              <a:ext cx="8843596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Rectangle 40"/>
            <p:cNvSpPr/>
            <p:nvPr/>
          </p:nvSpPr>
          <p:spPr>
            <a:xfrm>
              <a:off x="1669293" y="1991156"/>
              <a:ext cx="8845667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9236" y="2075504"/>
            <a:ext cx="8679915" cy="1748729"/>
          </a:xfrm>
        </p:spPr>
        <p:txBody>
          <a:bodyPr bIns="0" anchor="b">
            <a:normAutofit/>
          </a:bodyPr>
          <a:lstStyle>
            <a:lvl1pPr algn="ctr">
              <a:lnSpc>
                <a:spcPct val="80000"/>
              </a:lnSpc>
              <a:defRPr sz="5400" spc="-15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9237" y="3906266"/>
            <a:ext cx="8673427" cy="1322587"/>
          </a:xfrm>
        </p:spPr>
        <p:txBody>
          <a:bodyPr tIns="0">
            <a:normAutofit/>
          </a:bodyPr>
          <a:lstStyle>
            <a:lvl1pPr marL="0" indent="0" algn="ctr">
              <a:lnSpc>
                <a:spcPct val="100000"/>
              </a:lnSpc>
              <a:buNone/>
              <a:defRPr sz="1800" b="0">
                <a:solidFill>
                  <a:srgbClr val="FFFEFF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 vert="horz" lIns="91440" tIns="45720" rIns="91440" bIns="45720" rtlCol="0" anchor="ctr"/>
          <a:lstStyle>
            <a:lvl1pPr>
              <a:defRPr lang="en-US"/>
            </a:lvl1pPr>
          </a:lstStyle>
          <a:p>
            <a:fld id="{48A87A34-81AB-432B-8DAE-1953F412C126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1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09983" y="794719"/>
            <a:ext cx="6275035" cy="525709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5" name="Group 74"/>
          <p:cNvGrpSpPr/>
          <p:nvPr/>
        </p:nvGrpSpPr>
        <p:grpSpPr>
          <a:xfrm flipH="1">
            <a:off x="0" y="0"/>
            <a:ext cx="12584114" cy="6853238"/>
            <a:chOff x="-417513" y="0"/>
            <a:chExt cx="12584114" cy="6853238"/>
          </a:xfrm>
        </p:grpSpPr>
        <p:sp>
          <p:nvSpPr>
            <p:cNvPr id="76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2" name="Group 21"/>
          <p:cNvGrpSpPr/>
          <p:nvPr/>
        </p:nvGrpSpPr>
        <p:grpSpPr>
          <a:xfrm>
            <a:off x="7718948" y="1699589"/>
            <a:ext cx="3674476" cy="3470421"/>
            <a:chOff x="697883" y="1816768"/>
            <a:chExt cx="3674476" cy="3470421"/>
          </a:xfrm>
        </p:grpSpPr>
        <p:sp>
          <p:nvSpPr>
            <p:cNvPr id="23" name="Rectangle 22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4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07437" y="2349925"/>
            <a:ext cx="3501195" cy="2456442"/>
          </a:xfrm>
        </p:spPr>
        <p:txBody>
          <a:bodyPr vert="eaVert"/>
          <a:lstStyle>
            <a:lvl1pPr algn="l">
              <a:lnSpc>
                <a:spcPct val="80000"/>
              </a:lnSpc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2747" y="798444"/>
            <a:ext cx="6268622" cy="5257303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" name="Group 79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81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0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101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7" name="Group 26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8" name="Rectangle 27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49925"/>
            <a:ext cx="3498979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18447" y="803186"/>
            <a:ext cx="6281873" cy="5248622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78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9" name="Group 8"/>
          <p:cNvGrpSpPr/>
          <p:nvPr/>
        </p:nvGrpSpPr>
        <p:grpSpPr>
          <a:xfrm>
            <a:off x="3259545" y="1186483"/>
            <a:ext cx="5666145" cy="4477933"/>
            <a:chOff x="3259545" y="1186483"/>
            <a:chExt cx="5666145" cy="4477933"/>
          </a:xfrm>
        </p:grpSpPr>
        <p:sp>
          <p:nvSpPr>
            <p:cNvPr id="99" name="Rectangle 98"/>
            <p:cNvSpPr/>
            <p:nvPr/>
          </p:nvSpPr>
          <p:spPr>
            <a:xfrm>
              <a:off x="3259545" y="1186483"/>
              <a:ext cx="5657881" cy="71618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0" name="Isosceles Triangle 39"/>
            <p:cNvSpPr/>
            <p:nvPr/>
          </p:nvSpPr>
          <p:spPr>
            <a:xfrm rot="10800000">
              <a:off x="5892384" y="5313353"/>
              <a:ext cx="407233" cy="35106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1" name="Rectangle 100"/>
            <p:cNvSpPr/>
            <p:nvPr/>
          </p:nvSpPr>
          <p:spPr>
            <a:xfrm>
              <a:off x="3259545" y="1991156"/>
              <a:ext cx="5666145" cy="3322196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4216" y="2074730"/>
            <a:ext cx="5490224" cy="1689390"/>
          </a:xfrm>
        </p:spPr>
        <p:txBody>
          <a:bodyPr bIns="0" anchor="b">
            <a:normAutofit/>
          </a:bodyPr>
          <a:lstStyle>
            <a:lvl1pPr algn="ctr">
              <a:defRPr sz="44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44215" y="3846851"/>
            <a:ext cx="5490223" cy="1383770"/>
          </a:xfrm>
        </p:spPr>
        <p:txBody>
          <a:bodyPr tIns="0"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>
            <a:lvl1pPr algn="ctr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Group 3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3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3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59" name="Group 58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0" name="Rectangle 59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1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2" name="Rectangle 61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0" y="2339669"/>
            <a:ext cx="3500828" cy="2470065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20878" y="803187"/>
            <a:ext cx="6269591" cy="238265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8447" y="3672162"/>
            <a:ext cx="6272022" cy="2383586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9" name="Group 38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40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1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2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3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4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5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6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7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8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49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0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1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2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3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4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5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6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7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8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59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60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61" name="Group 6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62" name="Rectangle 6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3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64" name="Rectangle 63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9001" y="2363915"/>
            <a:ext cx="3500828" cy="2460497"/>
          </a:xfrm>
        </p:spPr>
        <p:txBody>
          <a:bodyPr lIns="91440" tIns="91440" rIns="91440" bIns="91440"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25137" y="803185"/>
            <a:ext cx="6265088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25305" y="1488985"/>
            <a:ext cx="6264350" cy="169685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18653" y="3665887"/>
            <a:ext cx="6264414" cy="685800"/>
          </a:xfrm>
        </p:spPr>
        <p:txBody>
          <a:bodyPr anchor="ctr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18447" y="4351687"/>
            <a:ext cx="6265588" cy="1704060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" name="Group 76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8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4" name="Group 23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5" name="Rectangle 24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6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2" y="2349925"/>
            <a:ext cx="3501196" cy="2456442"/>
          </a:xfrm>
        </p:spPr>
        <p:txBody>
          <a:bodyPr/>
          <a:lstStyle>
            <a:lvl1pPr>
              <a:defRPr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10588752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469880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4" name="Group 73"/>
          <p:cNvGrpSpPr/>
          <p:nvPr/>
        </p:nvGrpSpPr>
        <p:grpSpPr>
          <a:xfrm>
            <a:off x="-417513" y="0"/>
            <a:ext cx="12584114" cy="6853238"/>
            <a:chOff x="-417513" y="0"/>
            <a:chExt cx="12584114" cy="6853238"/>
          </a:xfrm>
        </p:grpSpPr>
        <p:sp>
          <p:nvSpPr>
            <p:cNvPr id="75" name="Freeform 5"/>
            <p:cNvSpPr/>
            <p:nvPr/>
          </p:nvSpPr>
          <p:spPr bwMode="auto">
            <a:xfrm>
              <a:off x="1306513" y="0"/>
              <a:ext cx="3862388" cy="6843713"/>
            </a:xfrm>
            <a:custGeom>
              <a:avLst/>
              <a:gdLst/>
              <a:ahLst/>
              <a:cxnLst/>
              <a:rect l="0" t="0" r="r" b="b"/>
              <a:pathLst>
                <a:path w="813" h="1440">
                  <a:moveTo>
                    <a:pt x="813" y="0"/>
                  </a:moveTo>
                  <a:cubicBezTo>
                    <a:pt x="331" y="221"/>
                    <a:pt x="0" y="1039"/>
                    <a:pt x="43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6" name="Freeform 6"/>
            <p:cNvSpPr/>
            <p:nvPr/>
          </p:nvSpPr>
          <p:spPr bwMode="auto">
            <a:xfrm>
              <a:off x="10626725" y="9525"/>
              <a:ext cx="1539875" cy="555625"/>
            </a:xfrm>
            <a:custGeom>
              <a:avLst/>
              <a:gdLst/>
              <a:ahLst/>
              <a:cxnLst/>
              <a:rect l="0" t="0" r="r" b="b"/>
              <a:pathLst>
                <a:path w="324" h="117">
                  <a:moveTo>
                    <a:pt x="324" y="117"/>
                  </a:moveTo>
                  <a:cubicBezTo>
                    <a:pt x="223" y="64"/>
                    <a:pt x="107" y="2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7" name="Freeform 7"/>
            <p:cNvSpPr/>
            <p:nvPr/>
          </p:nvSpPr>
          <p:spPr bwMode="auto">
            <a:xfrm>
              <a:off x="10247313" y="5013325"/>
              <a:ext cx="1919288" cy="1830388"/>
            </a:xfrm>
            <a:custGeom>
              <a:avLst/>
              <a:gdLst/>
              <a:ahLst/>
              <a:cxnLst/>
              <a:rect l="0" t="0" r="r" b="b"/>
              <a:pathLst>
                <a:path w="404" h="385">
                  <a:moveTo>
                    <a:pt x="0" y="385"/>
                  </a:moveTo>
                  <a:cubicBezTo>
                    <a:pt x="146" y="272"/>
                    <a:pt x="285" y="142"/>
                    <a:pt x="404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8" name="Freeform 8"/>
            <p:cNvSpPr/>
            <p:nvPr/>
          </p:nvSpPr>
          <p:spPr bwMode="auto">
            <a:xfrm>
              <a:off x="1120775" y="0"/>
              <a:ext cx="3676650" cy="6843713"/>
            </a:xfrm>
            <a:custGeom>
              <a:avLst/>
              <a:gdLst/>
              <a:ahLst/>
              <a:cxnLst/>
              <a:rect l="0" t="0" r="r" b="b"/>
              <a:pathLst>
                <a:path w="774" h="1440">
                  <a:moveTo>
                    <a:pt x="774" y="0"/>
                  </a:moveTo>
                  <a:cubicBezTo>
                    <a:pt x="312" y="240"/>
                    <a:pt x="0" y="1034"/>
                    <a:pt x="41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79" name="Freeform 9"/>
            <p:cNvSpPr/>
            <p:nvPr/>
          </p:nvSpPr>
          <p:spPr bwMode="auto">
            <a:xfrm>
              <a:off x="11202988" y="9525"/>
              <a:ext cx="963613" cy="366713"/>
            </a:xfrm>
            <a:custGeom>
              <a:avLst/>
              <a:gdLst/>
              <a:ahLst/>
              <a:cxnLst/>
              <a:rect l="0" t="0" r="r" b="b"/>
              <a:pathLst>
                <a:path w="203" h="77">
                  <a:moveTo>
                    <a:pt x="203" y="77"/>
                  </a:moveTo>
                  <a:cubicBezTo>
                    <a:pt x="138" y="46"/>
                    <a:pt x="68" y="2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0" name="Freeform 10"/>
            <p:cNvSpPr/>
            <p:nvPr/>
          </p:nvSpPr>
          <p:spPr bwMode="auto">
            <a:xfrm>
              <a:off x="10494963" y="5275263"/>
              <a:ext cx="1666875" cy="1577975"/>
            </a:xfrm>
            <a:custGeom>
              <a:avLst/>
              <a:gdLst/>
              <a:ahLst/>
              <a:cxnLst/>
              <a:rect l="0" t="0" r="r" b="b"/>
              <a:pathLst>
                <a:path w="351" h="332">
                  <a:moveTo>
                    <a:pt x="0" y="332"/>
                  </a:moveTo>
                  <a:cubicBezTo>
                    <a:pt x="125" y="232"/>
                    <a:pt x="245" y="121"/>
                    <a:pt x="35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1" name="Freeform 11"/>
            <p:cNvSpPr/>
            <p:nvPr/>
          </p:nvSpPr>
          <p:spPr bwMode="auto">
            <a:xfrm>
              <a:off x="1001713" y="0"/>
              <a:ext cx="3621088" cy="6843713"/>
            </a:xfrm>
            <a:custGeom>
              <a:avLst/>
              <a:gdLst/>
              <a:ahLst/>
              <a:cxnLst/>
              <a:rect l="0" t="0" r="r" b="b"/>
              <a:pathLst>
                <a:path w="762" h="1440">
                  <a:moveTo>
                    <a:pt x="762" y="0"/>
                  </a:moveTo>
                  <a:cubicBezTo>
                    <a:pt x="308" y="245"/>
                    <a:pt x="0" y="1033"/>
                    <a:pt x="403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12"/>
            <p:cNvSpPr/>
            <p:nvPr/>
          </p:nvSpPr>
          <p:spPr bwMode="auto">
            <a:xfrm>
              <a:off x="11501438" y="9525"/>
              <a:ext cx="665163" cy="257175"/>
            </a:xfrm>
            <a:custGeom>
              <a:avLst/>
              <a:gdLst/>
              <a:ahLst/>
              <a:cxnLst/>
              <a:rect l="0" t="0" r="r" b="b"/>
              <a:pathLst>
                <a:path w="140" h="54">
                  <a:moveTo>
                    <a:pt x="140" y="54"/>
                  </a:moveTo>
                  <a:cubicBezTo>
                    <a:pt x="95" y="34"/>
                    <a:pt x="48" y="16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13"/>
            <p:cNvSpPr/>
            <p:nvPr/>
          </p:nvSpPr>
          <p:spPr bwMode="auto">
            <a:xfrm>
              <a:off x="10641013" y="5408613"/>
              <a:ext cx="1525588" cy="1435100"/>
            </a:xfrm>
            <a:custGeom>
              <a:avLst/>
              <a:gdLst/>
              <a:ahLst/>
              <a:cxnLst/>
              <a:rect l="0" t="0" r="r" b="b"/>
              <a:pathLst>
                <a:path w="321" h="302">
                  <a:moveTo>
                    <a:pt x="0" y="302"/>
                  </a:moveTo>
                  <a:cubicBezTo>
                    <a:pt x="114" y="210"/>
                    <a:pt x="223" y="109"/>
                    <a:pt x="321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14"/>
            <p:cNvSpPr/>
            <p:nvPr/>
          </p:nvSpPr>
          <p:spPr bwMode="auto">
            <a:xfrm>
              <a:off x="1001713" y="0"/>
              <a:ext cx="3244850" cy="6843713"/>
            </a:xfrm>
            <a:custGeom>
              <a:avLst/>
              <a:gdLst/>
              <a:ahLst/>
              <a:cxnLst/>
              <a:rect l="0" t="0" r="r" b="b"/>
              <a:pathLst>
                <a:path w="683" h="1440">
                  <a:moveTo>
                    <a:pt x="683" y="0"/>
                  </a:moveTo>
                  <a:cubicBezTo>
                    <a:pt x="258" y="256"/>
                    <a:pt x="0" y="1041"/>
                    <a:pt x="355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15"/>
            <p:cNvSpPr/>
            <p:nvPr/>
          </p:nvSpPr>
          <p:spPr bwMode="auto">
            <a:xfrm>
              <a:off x="10802938" y="5518150"/>
              <a:ext cx="1363663" cy="1325563"/>
            </a:xfrm>
            <a:custGeom>
              <a:avLst/>
              <a:gdLst/>
              <a:ahLst/>
              <a:cxnLst/>
              <a:rect l="0" t="0" r="r" b="b"/>
              <a:pathLst>
                <a:path w="287" h="279">
                  <a:moveTo>
                    <a:pt x="0" y="279"/>
                  </a:moveTo>
                  <a:cubicBezTo>
                    <a:pt x="101" y="193"/>
                    <a:pt x="198" y="100"/>
                    <a:pt x="287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6"/>
            <p:cNvSpPr/>
            <p:nvPr/>
          </p:nvSpPr>
          <p:spPr bwMode="auto">
            <a:xfrm>
              <a:off x="889000" y="0"/>
              <a:ext cx="3230563" cy="6843713"/>
            </a:xfrm>
            <a:custGeom>
              <a:avLst/>
              <a:gdLst/>
              <a:ahLst/>
              <a:cxnLst/>
              <a:rect l="0" t="0" r="r" b="b"/>
              <a:pathLst>
                <a:path w="680" h="1440">
                  <a:moveTo>
                    <a:pt x="680" y="0"/>
                  </a:moveTo>
                  <a:cubicBezTo>
                    <a:pt x="257" y="265"/>
                    <a:pt x="0" y="1026"/>
                    <a:pt x="337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7"/>
            <p:cNvSpPr/>
            <p:nvPr/>
          </p:nvSpPr>
          <p:spPr bwMode="auto">
            <a:xfrm>
              <a:off x="10979150" y="5694363"/>
              <a:ext cx="1187450" cy="1149350"/>
            </a:xfrm>
            <a:custGeom>
              <a:avLst/>
              <a:gdLst/>
              <a:ahLst/>
              <a:cxnLst/>
              <a:rect l="0" t="0" r="r" b="b"/>
              <a:pathLst>
                <a:path w="250" h="242">
                  <a:moveTo>
                    <a:pt x="0" y="242"/>
                  </a:moveTo>
                  <a:cubicBezTo>
                    <a:pt x="88" y="166"/>
                    <a:pt x="172" y="85"/>
                    <a:pt x="25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8"/>
            <p:cNvSpPr/>
            <p:nvPr/>
          </p:nvSpPr>
          <p:spPr bwMode="auto">
            <a:xfrm>
              <a:off x="484188" y="0"/>
              <a:ext cx="3421063" cy="6843713"/>
            </a:xfrm>
            <a:custGeom>
              <a:avLst/>
              <a:gdLst/>
              <a:ahLst/>
              <a:cxnLst/>
              <a:rect l="0" t="0" r="r" b="b"/>
              <a:pathLst>
                <a:path w="720" h="1440">
                  <a:moveTo>
                    <a:pt x="720" y="0"/>
                  </a:moveTo>
                  <a:cubicBezTo>
                    <a:pt x="316" y="282"/>
                    <a:pt x="0" y="1018"/>
                    <a:pt x="362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9"/>
            <p:cNvSpPr/>
            <p:nvPr/>
          </p:nvSpPr>
          <p:spPr bwMode="auto">
            <a:xfrm>
              <a:off x="11287125" y="6049963"/>
              <a:ext cx="879475" cy="793750"/>
            </a:xfrm>
            <a:custGeom>
              <a:avLst/>
              <a:gdLst/>
              <a:ahLst/>
              <a:cxnLst/>
              <a:rect l="0" t="0" r="r" b="b"/>
              <a:pathLst>
                <a:path w="185" h="167">
                  <a:moveTo>
                    <a:pt x="0" y="167"/>
                  </a:moveTo>
                  <a:cubicBezTo>
                    <a:pt x="63" y="114"/>
                    <a:pt x="125" y="58"/>
                    <a:pt x="185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20"/>
            <p:cNvSpPr/>
            <p:nvPr/>
          </p:nvSpPr>
          <p:spPr bwMode="auto">
            <a:xfrm>
              <a:off x="598488" y="0"/>
              <a:ext cx="2717800" cy="6843713"/>
            </a:xfrm>
            <a:custGeom>
              <a:avLst/>
              <a:gdLst/>
              <a:ahLst/>
              <a:cxnLst/>
              <a:rect l="0" t="0" r="r" b="b"/>
              <a:pathLst>
                <a:path w="572" h="1440">
                  <a:moveTo>
                    <a:pt x="572" y="0"/>
                  </a:moveTo>
                  <a:cubicBezTo>
                    <a:pt x="213" y="320"/>
                    <a:pt x="0" y="979"/>
                    <a:pt x="164" y="144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21"/>
            <p:cNvSpPr/>
            <p:nvPr/>
          </p:nvSpPr>
          <p:spPr bwMode="auto">
            <a:xfrm>
              <a:off x="261938" y="0"/>
              <a:ext cx="2944813" cy="6843713"/>
            </a:xfrm>
            <a:custGeom>
              <a:avLst/>
              <a:gdLst/>
              <a:ahLst/>
              <a:cxnLst/>
              <a:rect l="0" t="0" r="r" b="b"/>
              <a:pathLst>
                <a:path w="620" h="1440">
                  <a:moveTo>
                    <a:pt x="620" y="0"/>
                  </a:moveTo>
                  <a:cubicBezTo>
                    <a:pt x="248" y="325"/>
                    <a:pt x="0" y="960"/>
                    <a:pt x="186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lg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22"/>
            <p:cNvSpPr/>
            <p:nvPr/>
          </p:nvSpPr>
          <p:spPr bwMode="auto">
            <a:xfrm>
              <a:off x="-417513" y="0"/>
              <a:ext cx="2403475" cy="6843713"/>
            </a:xfrm>
            <a:custGeom>
              <a:avLst/>
              <a:gdLst/>
              <a:ahLst/>
              <a:cxnLst/>
              <a:rect l="0" t="0" r="r" b="b"/>
              <a:pathLst>
                <a:path w="506" h="1440">
                  <a:moveTo>
                    <a:pt x="506" y="0"/>
                  </a:moveTo>
                  <a:cubicBezTo>
                    <a:pt x="109" y="356"/>
                    <a:pt x="0" y="943"/>
                    <a:pt x="171" y="144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23"/>
            <p:cNvSpPr/>
            <p:nvPr/>
          </p:nvSpPr>
          <p:spPr bwMode="auto">
            <a:xfrm>
              <a:off x="14288" y="9525"/>
              <a:ext cx="1771650" cy="3198813"/>
            </a:xfrm>
            <a:custGeom>
              <a:avLst/>
              <a:gdLst/>
              <a:ahLst/>
              <a:cxnLst/>
              <a:rect l="0" t="0" r="r" b="b"/>
              <a:pathLst>
                <a:path w="373" h="673">
                  <a:moveTo>
                    <a:pt x="373" y="0"/>
                  </a:moveTo>
                  <a:cubicBezTo>
                    <a:pt x="175" y="183"/>
                    <a:pt x="51" y="409"/>
                    <a:pt x="0" y="67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24"/>
            <p:cNvSpPr/>
            <p:nvPr/>
          </p:nvSpPr>
          <p:spPr bwMode="auto">
            <a:xfrm>
              <a:off x="4763" y="6016625"/>
              <a:ext cx="214313" cy="827088"/>
            </a:xfrm>
            <a:custGeom>
              <a:avLst/>
              <a:gdLst/>
              <a:ahLst/>
              <a:cxnLst/>
              <a:rect l="0" t="0" r="r" b="b"/>
              <a:pathLst>
                <a:path w="45" h="174">
                  <a:moveTo>
                    <a:pt x="0" y="0"/>
                  </a:moveTo>
                  <a:cubicBezTo>
                    <a:pt x="11" y="59"/>
                    <a:pt x="26" y="118"/>
                    <a:pt x="45" y="1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25"/>
            <p:cNvSpPr/>
            <p:nvPr/>
          </p:nvSpPr>
          <p:spPr bwMode="auto">
            <a:xfrm>
              <a:off x="14288" y="0"/>
              <a:ext cx="1562100" cy="2228850"/>
            </a:xfrm>
            <a:custGeom>
              <a:avLst/>
              <a:gdLst/>
              <a:ahLst/>
              <a:cxnLst/>
              <a:rect l="0" t="0" r="r" b="b"/>
              <a:pathLst>
                <a:path w="329" h="469">
                  <a:moveTo>
                    <a:pt x="329" y="0"/>
                  </a:moveTo>
                  <a:cubicBezTo>
                    <a:pt x="189" y="133"/>
                    <a:pt x="69" y="288"/>
                    <a:pt x="0" y="46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21" name="Group 20"/>
          <p:cNvGrpSpPr/>
          <p:nvPr/>
        </p:nvGrpSpPr>
        <p:grpSpPr>
          <a:xfrm>
            <a:off x="800144" y="1699589"/>
            <a:ext cx="3674476" cy="3470421"/>
            <a:chOff x="697883" y="1816768"/>
            <a:chExt cx="3674476" cy="3470421"/>
          </a:xfrm>
        </p:grpSpPr>
        <p:sp>
          <p:nvSpPr>
            <p:cNvPr id="22" name="Rectangle 21"/>
            <p:cNvSpPr/>
            <p:nvPr/>
          </p:nvSpPr>
          <p:spPr>
            <a:xfrm>
              <a:off x="697883" y="1816768"/>
              <a:ext cx="3674476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Isosceles Triangle 22"/>
            <p:cNvSpPr/>
            <p:nvPr/>
          </p:nvSpPr>
          <p:spPr>
            <a:xfrm rot="10800000">
              <a:off x="2380224" y="5014786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Rectangle 32"/>
            <p:cNvSpPr/>
            <p:nvPr/>
          </p:nvSpPr>
          <p:spPr>
            <a:xfrm>
              <a:off x="704075" y="2392840"/>
              <a:ext cx="3668284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8631" y="2352026"/>
            <a:ext cx="3501197" cy="1223298"/>
          </a:xfrm>
        </p:spPr>
        <p:txBody>
          <a:bodyPr bIns="0" anchor="b">
            <a:noAutofit/>
          </a:bodyPr>
          <a:lstStyle>
            <a:lvl1pPr algn="ctr">
              <a:defRPr sz="32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09983" y="802809"/>
            <a:ext cx="6275035" cy="5249940"/>
          </a:xfrm>
        </p:spPr>
        <p:txBody>
          <a:bodyPr anchor="ctr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8631" y="3580186"/>
            <a:ext cx="3501197" cy="1221164"/>
          </a:xfrm>
        </p:spPr>
        <p:txBody>
          <a:bodyPr/>
          <a:lstStyle>
            <a:lvl1pPr marL="0" indent="0" algn="ctr">
              <a:buNone/>
              <a:defRPr sz="16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3" name="Group 72"/>
          <p:cNvGrpSpPr/>
          <p:nvPr/>
        </p:nvGrpSpPr>
        <p:grpSpPr>
          <a:xfrm>
            <a:off x="-329674" y="-59376"/>
            <a:ext cx="12515851" cy="6923798"/>
            <a:chOff x="-329674" y="-51881"/>
            <a:chExt cx="12515851" cy="6923798"/>
          </a:xfrm>
        </p:grpSpPr>
        <p:sp>
          <p:nvSpPr>
            <p:cNvPr id="81" name="Freeform 5"/>
            <p:cNvSpPr/>
            <p:nvPr/>
          </p:nvSpPr>
          <p:spPr bwMode="auto">
            <a:xfrm>
              <a:off x="-329674" y="1298404"/>
              <a:ext cx="9702800" cy="5573512"/>
            </a:xfrm>
            <a:custGeom>
              <a:avLst/>
              <a:gdLst/>
              <a:ahLst/>
              <a:cxnLst/>
              <a:rect l="0" t="0" r="r" b="b"/>
              <a:pathLst>
                <a:path w="2038" h="1169">
                  <a:moveTo>
                    <a:pt x="1752" y="1169"/>
                  </a:moveTo>
                  <a:cubicBezTo>
                    <a:pt x="2038" y="928"/>
                    <a:pt x="1673" y="513"/>
                    <a:pt x="1487" y="334"/>
                  </a:cubicBezTo>
                  <a:cubicBezTo>
                    <a:pt x="1316" y="170"/>
                    <a:pt x="1099" y="43"/>
                    <a:pt x="860" y="22"/>
                  </a:cubicBezTo>
                  <a:cubicBezTo>
                    <a:pt x="621" y="0"/>
                    <a:pt x="341" y="128"/>
                    <a:pt x="199" y="318"/>
                  </a:cubicBezTo>
                  <a:cubicBezTo>
                    <a:pt x="0" y="586"/>
                    <a:pt x="184" y="965"/>
                    <a:pt x="399" y="116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2" name="Freeform 6"/>
            <p:cNvSpPr/>
            <p:nvPr/>
          </p:nvSpPr>
          <p:spPr bwMode="auto">
            <a:xfrm>
              <a:off x="670451" y="2018236"/>
              <a:ext cx="7373938" cy="4848892"/>
            </a:xfrm>
            <a:custGeom>
              <a:avLst/>
              <a:gdLst/>
              <a:ahLst/>
              <a:cxnLst/>
              <a:rect l="0" t="0" r="r" b="b"/>
              <a:pathLst>
                <a:path w="1549" h="1017">
                  <a:moveTo>
                    <a:pt x="1025" y="1016"/>
                  </a:moveTo>
                  <a:cubicBezTo>
                    <a:pt x="1223" y="971"/>
                    <a:pt x="1549" y="857"/>
                    <a:pt x="1443" y="592"/>
                  </a:cubicBezTo>
                  <a:cubicBezTo>
                    <a:pt x="1344" y="344"/>
                    <a:pt x="1041" y="111"/>
                    <a:pt x="782" y="53"/>
                  </a:cubicBezTo>
                  <a:cubicBezTo>
                    <a:pt x="545" y="0"/>
                    <a:pt x="275" y="117"/>
                    <a:pt x="150" y="329"/>
                  </a:cubicBezTo>
                  <a:cubicBezTo>
                    <a:pt x="0" y="584"/>
                    <a:pt x="243" y="911"/>
                    <a:pt x="477" y="1017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3" name="Freeform 7"/>
            <p:cNvSpPr/>
            <p:nvPr/>
          </p:nvSpPr>
          <p:spPr bwMode="auto">
            <a:xfrm>
              <a:off x="251351" y="1788400"/>
              <a:ext cx="8035925" cy="5083516"/>
            </a:xfrm>
            <a:custGeom>
              <a:avLst/>
              <a:gdLst/>
              <a:ahLst/>
              <a:cxnLst/>
              <a:rect l="0" t="0" r="r" b="b"/>
              <a:pathLst>
                <a:path w="1688" h="1066">
                  <a:moveTo>
                    <a:pt x="1302" y="1066"/>
                  </a:moveTo>
                  <a:cubicBezTo>
                    <a:pt x="1416" y="1024"/>
                    <a:pt x="1551" y="962"/>
                    <a:pt x="1613" y="850"/>
                  </a:cubicBezTo>
                  <a:cubicBezTo>
                    <a:pt x="1688" y="715"/>
                    <a:pt x="1606" y="575"/>
                    <a:pt x="1517" y="471"/>
                  </a:cubicBezTo>
                  <a:cubicBezTo>
                    <a:pt x="1336" y="258"/>
                    <a:pt x="1084" y="62"/>
                    <a:pt x="798" y="28"/>
                  </a:cubicBezTo>
                  <a:cubicBezTo>
                    <a:pt x="559" y="0"/>
                    <a:pt x="317" y="138"/>
                    <a:pt x="181" y="333"/>
                  </a:cubicBezTo>
                  <a:cubicBezTo>
                    <a:pt x="0" y="592"/>
                    <a:pt x="191" y="907"/>
                    <a:pt x="420" y="10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4" name="Freeform 8"/>
            <p:cNvSpPr/>
            <p:nvPr/>
          </p:nvSpPr>
          <p:spPr bwMode="auto">
            <a:xfrm>
              <a:off x="-1061" y="549842"/>
              <a:ext cx="10334625" cy="6322075"/>
            </a:xfrm>
            <a:custGeom>
              <a:avLst/>
              <a:gdLst/>
              <a:ahLst/>
              <a:cxnLst/>
              <a:rect l="0" t="0" r="r" b="b"/>
              <a:pathLst>
                <a:path w="2171" h="1326">
                  <a:moveTo>
                    <a:pt x="1873" y="1326"/>
                  </a:moveTo>
                  <a:cubicBezTo>
                    <a:pt x="2171" y="1045"/>
                    <a:pt x="1825" y="678"/>
                    <a:pt x="1609" y="473"/>
                  </a:cubicBezTo>
                  <a:cubicBezTo>
                    <a:pt x="1406" y="281"/>
                    <a:pt x="1159" y="116"/>
                    <a:pt x="880" y="63"/>
                  </a:cubicBezTo>
                  <a:cubicBezTo>
                    <a:pt x="545" y="0"/>
                    <a:pt x="214" y="161"/>
                    <a:pt x="0" y="423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5" name="Freeform 9"/>
            <p:cNvSpPr/>
            <p:nvPr/>
          </p:nvSpPr>
          <p:spPr bwMode="auto">
            <a:xfrm>
              <a:off x="3701" y="6186246"/>
              <a:ext cx="504825" cy="681527"/>
            </a:xfrm>
            <a:custGeom>
              <a:avLst/>
              <a:gdLst/>
              <a:ahLst/>
              <a:cxnLst/>
              <a:rect l="0" t="0" r="r" b="b"/>
              <a:pathLst>
                <a:path w="106" h="143">
                  <a:moveTo>
                    <a:pt x="0" y="0"/>
                  </a:moveTo>
                  <a:cubicBezTo>
                    <a:pt x="35" y="54"/>
                    <a:pt x="70" y="101"/>
                    <a:pt x="106" y="143"/>
                  </a:cubicBezTo>
                </a:path>
              </a:pathLst>
            </a:custGeom>
            <a:noFill/>
            <a:ln w="4763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6" name="Freeform 10"/>
            <p:cNvSpPr/>
            <p:nvPr/>
          </p:nvSpPr>
          <p:spPr bwMode="auto">
            <a:xfrm>
              <a:off x="-1061" y="-51881"/>
              <a:ext cx="11091863" cy="6923796"/>
            </a:xfrm>
            <a:custGeom>
              <a:avLst/>
              <a:gdLst/>
              <a:ahLst/>
              <a:cxnLst/>
              <a:rect l="0" t="0" r="r" b="b"/>
              <a:pathLst>
                <a:path w="2330" h="1452">
                  <a:moveTo>
                    <a:pt x="2046" y="1452"/>
                  </a:moveTo>
                  <a:cubicBezTo>
                    <a:pt x="2330" y="1153"/>
                    <a:pt x="2049" y="821"/>
                    <a:pt x="1813" y="601"/>
                  </a:cubicBezTo>
                  <a:cubicBezTo>
                    <a:pt x="1569" y="375"/>
                    <a:pt x="1282" y="179"/>
                    <a:pt x="956" y="97"/>
                  </a:cubicBezTo>
                  <a:cubicBezTo>
                    <a:pt x="572" y="0"/>
                    <a:pt x="292" y="101"/>
                    <a:pt x="0" y="366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7" name="Freeform 11"/>
            <p:cNvSpPr/>
            <p:nvPr/>
          </p:nvSpPr>
          <p:spPr bwMode="auto">
            <a:xfrm>
              <a:off x="5426601" y="5579"/>
              <a:ext cx="5788025" cy="6847184"/>
            </a:xfrm>
            <a:custGeom>
              <a:avLst/>
              <a:gdLst/>
              <a:ahLst/>
              <a:cxnLst/>
              <a:rect l="0" t="0" r="r" b="b"/>
              <a:pathLst>
                <a:path w="1216" h="1436">
                  <a:moveTo>
                    <a:pt x="1094" y="1436"/>
                  </a:moveTo>
                  <a:cubicBezTo>
                    <a:pt x="1216" y="1114"/>
                    <a:pt x="904" y="770"/>
                    <a:pt x="709" y="551"/>
                  </a:cubicBezTo>
                  <a:cubicBezTo>
                    <a:pt x="509" y="327"/>
                    <a:pt x="274" y="127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8" name="Freeform 12"/>
            <p:cNvSpPr/>
            <p:nvPr/>
          </p:nvSpPr>
          <p:spPr bwMode="auto">
            <a:xfrm>
              <a:off x="-1061" y="5579"/>
              <a:ext cx="1057275" cy="614491"/>
            </a:xfrm>
            <a:custGeom>
              <a:avLst/>
              <a:gdLst/>
              <a:ahLst/>
              <a:cxnLst/>
              <a:rect l="0" t="0" r="r" b="b"/>
              <a:pathLst>
                <a:path w="222" h="129">
                  <a:moveTo>
                    <a:pt x="222" y="0"/>
                  </a:moveTo>
                  <a:cubicBezTo>
                    <a:pt x="152" y="35"/>
                    <a:pt x="76" y="78"/>
                    <a:pt x="0" y="129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89" name="Freeform 13"/>
            <p:cNvSpPr/>
            <p:nvPr/>
          </p:nvSpPr>
          <p:spPr bwMode="auto">
            <a:xfrm>
              <a:off x="5821889" y="5579"/>
              <a:ext cx="5588000" cy="6866337"/>
            </a:xfrm>
            <a:custGeom>
              <a:avLst/>
              <a:gdLst/>
              <a:ahLst/>
              <a:cxnLst/>
              <a:rect l="0" t="0" r="r" b="b"/>
              <a:pathLst>
                <a:path w="1174" h="1440">
                  <a:moveTo>
                    <a:pt x="1067" y="1440"/>
                  </a:moveTo>
                  <a:cubicBezTo>
                    <a:pt x="1174" y="1124"/>
                    <a:pt x="887" y="797"/>
                    <a:pt x="698" y="577"/>
                  </a:cubicBezTo>
                  <a:cubicBezTo>
                    <a:pt x="500" y="348"/>
                    <a:pt x="270" y="141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0" name="Freeform 14"/>
            <p:cNvSpPr/>
            <p:nvPr/>
          </p:nvSpPr>
          <p:spPr bwMode="auto">
            <a:xfrm>
              <a:off x="3701" y="790"/>
              <a:ext cx="595313" cy="352734"/>
            </a:xfrm>
            <a:custGeom>
              <a:avLst/>
              <a:gdLst/>
              <a:ahLst/>
              <a:cxnLst/>
              <a:rect l="0" t="0" r="r" b="b"/>
              <a:pathLst>
                <a:path w="125" h="74">
                  <a:moveTo>
                    <a:pt x="125" y="0"/>
                  </a:moveTo>
                  <a:cubicBezTo>
                    <a:pt x="85" y="22"/>
                    <a:pt x="43" y="47"/>
                    <a:pt x="0" y="74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1" name="Freeform 15"/>
            <p:cNvSpPr/>
            <p:nvPr/>
          </p:nvSpPr>
          <p:spPr bwMode="auto">
            <a:xfrm>
              <a:off x="6012389" y="5579"/>
              <a:ext cx="5497513" cy="6866337"/>
            </a:xfrm>
            <a:custGeom>
              <a:avLst/>
              <a:gdLst/>
              <a:ahLst/>
              <a:cxnLst/>
              <a:rect l="0" t="0" r="r" b="b"/>
              <a:pathLst>
                <a:path w="1155" h="1440">
                  <a:moveTo>
                    <a:pt x="1056" y="1440"/>
                  </a:moveTo>
                  <a:cubicBezTo>
                    <a:pt x="1155" y="1123"/>
                    <a:pt x="875" y="801"/>
                    <a:pt x="686" y="580"/>
                  </a:cubicBezTo>
                  <a:cubicBezTo>
                    <a:pt x="491" y="352"/>
                    <a:pt x="264" y="145"/>
                    <a:pt x="0" y="0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2" name="Freeform 16"/>
            <p:cNvSpPr/>
            <p:nvPr/>
          </p:nvSpPr>
          <p:spPr bwMode="auto">
            <a:xfrm>
              <a:off x="-1061" y="5579"/>
              <a:ext cx="357188" cy="213875"/>
            </a:xfrm>
            <a:custGeom>
              <a:avLst/>
              <a:gdLst/>
              <a:ahLst/>
              <a:cxnLst/>
              <a:rect l="0" t="0" r="r" b="b"/>
              <a:pathLst>
                <a:path w="75" h="45">
                  <a:moveTo>
                    <a:pt x="75" y="0"/>
                  </a:moveTo>
                  <a:cubicBezTo>
                    <a:pt x="50" y="14"/>
                    <a:pt x="25" y="29"/>
                    <a:pt x="0" y="45"/>
                  </a:cubicBezTo>
                </a:path>
              </a:pathLst>
            </a:custGeom>
            <a:noFill/>
            <a:ln w="12700" cap="flat">
              <a:solidFill>
                <a:schemeClr val="tx1">
                  <a:alpha val="20000"/>
                </a:schemeClr>
              </a:solidFill>
              <a:prstDash val="dashDot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3" name="Freeform 17"/>
            <p:cNvSpPr/>
            <p:nvPr/>
          </p:nvSpPr>
          <p:spPr bwMode="auto">
            <a:xfrm>
              <a:off x="6210826" y="790"/>
              <a:ext cx="5522913" cy="6871126"/>
            </a:xfrm>
            <a:custGeom>
              <a:avLst/>
              <a:gdLst/>
              <a:ahLst/>
              <a:cxnLst/>
              <a:rect l="0" t="0" r="r" b="b"/>
              <a:pathLst>
                <a:path w="1160" h="1441">
                  <a:moveTo>
                    <a:pt x="1053" y="1441"/>
                  </a:moveTo>
                  <a:cubicBezTo>
                    <a:pt x="1160" y="1129"/>
                    <a:pt x="892" y="817"/>
                    <a:pt x="705" y="599"/>
                  </a:cubicBezTo>
                  <a:cubicBezTo>
                    <a:pt x="503" y="365"/>
                    <a:pt x="270" y="152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4" name="Freeform 18"/>
            <p:cNvSpPr/>
            <p:nvPr/>
          </p:nvSpPr>
          <p:spPr bwMode="auto">
            <a:xfrm>
              <a:off x="6463239" y="5579"/>
              <a:ext cx="5413375" cy="6866337"/>
            </a:xfrm>
            <a:custGeom>
              <a:avLst/>
              <a:gdLst/>
              <a:ahLst/>
              <a:cxnLst/>
              <a:rect l="0" t="0" r="r" b="b"/>
              <a:pathLst>
                <a:path w="1137" h="1440">
                  <a:moveTo>
                    <a:pt x="1040" y="1440"/>
                  </a:moveTo>
                  <a:cubicBezTo>
                    <a:pt x="1137" y="1131"/>
                    <a:pt x="883" y="828"/>
                    <a:pt x="698" y="611"/>
                  </a:cubicBezTo>
                  <a:cubicBezTo>
                    <a:pt x="498" y="375"/>
                    <a:pt x="268" y="159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5" name="Freeform 19"/>
            <p:cNvSpPr/>
            <p:nvPr/>
          </p:nvSpPr>
          <p:spPr bwMode="auto">
            <a:xfrm>
              <a:off x="6877576" y="5579"/>
              <a:ext cx="5037138" cy="6861550"/>
            </a:xfrm>
            <a:custGeom>
              <a:avLst/>
              <a:gdLst/>
              <a:ahLst/>
              <a:cxnLst/>
              <a:rect l="0" t="0" r="r" b="b"/>
              <a:pathLst>
                <a:path w="1058" h="1439">
                  <a:moveTo>
                    <a:pt x="1011" y="1439"/>
                  </a:moveTo>
                  <a:cubicBezTo>
                    <a:pt x="1058" y="1131"/>
                    <a:pt x="825" y="841"/>
                    <a:pt x="648" y="617"/>
                  </a:cubicBezTo>
                  <a:cubicBezTo>
                    <a:pt x="462" y="383"/>
                    <a:pt x="248" y="16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6" name="Freeform 20"/>
            <p:cNvSpPr/>
            <p:nvPr/>
          </p:nvSpPr>
          <p:spPr bwMode="auto">
            <a:xfrm>
              <a:off x="8768289" y="5579"/>
              <a:ext cx="3417888" cy="2742066"/>
            </a:xfrm>
            <a:custGeom>
              <a:avLst/>
              <a:gdLst/>
              <a:ahLst/>
              <a:cxnLst/>
              <a:rect l="0" t="0" r="r" b="b"/>
              <a:pathLst>
                <a:path w="718" h="575">
                  <a:moveTo>
                    <a:pt x="718" y="575"/>
                  </a:moveTo>
                  <a:cubicBezTo>
                    <a:pt x="500" y="360"/>
                    <a:pt x="260" y="163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7" name="Freeform 21"/>
            <p:cNvSpPr/>
            <p:nvPr/>
          </p:nvSpPr>
          <p:spPr bwMode="auto">
            <a:xfrm>
              <a:off x="9235014" y="10367"/>
              <a:ext cx="2951163" cy="2555325"/>
            </a:xfrm>
            <a:custGeom>
              <a:avLst/>
              <a:gdLst/>
              <a:ahLst/>
              <a:cxnLst/>
              <a:rect l="0" t="0" r="r" b="b"/>
              <a:pathLst>
                <a:path w="620" h="536">
                  <a:moveTo>
                    <a:pt x="620" y="536"/>
                  </a:moveTo>
                  <a:cubicBezTo>
                    <a:pt x="404" y="314"/>
                    <a:pt x="196" y="138"/>
                    <a:pt x="0" y="0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8" name="Freeform 22"/>
            <p:cNvSpPr/>
            <p:nvPr/>
          </p:nvSpPr>
          <p:spPr bwMode="auto">
            <a:xfrm>
              <a:off x="10020826" y="5579"/>
              <a:ext cx="2165350" cy="1358265"/>
            </a:xfrm>
            <a:custGeom>
              <a:avLst/>
              <a:gdLst/>
              <a:ahLst/>
              <a:cxnLst/>
              <a:rect l="0" t="0" r="r" b="b"/>
              <a:pathLst>
                <a:path w="455" h="285">
                  <a:moveTo>
                    <a:pt x="0" y="0"/>
                  </a:moveTo>
                  <a:cubicBezTo>
                    <a:pt x="153" y="85"/>
                    <a:pt x="308" y="180"/>
                    <a:pt x="455" y="285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dash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  <p:sp>
          <p:nvSpPr>
            <p:cNvPr id="99" name="Freeform 23"/>
            <p:cNvSpPr/>
            <p:nvPr/>
          </p:nvSpPr>
          <p:spPr bwMode="auto">
            <a:xfrm>
              <a:off x="11290826" y="5579"/>
              <a:ext cx="895350" cy="534687"/>
            </a:xfrm>
            <a:custGeom>
              <a:avLst/>
              <a:gdLst/>
              <a:ahLst/>
              <a:cxnLst/>
              <a:rect l="0" t="0" r="r" b="b"/>
              <a:pathLst>
                <a:path w="188" h="112">
                  <a:moveTo>
                    <a:pt x="0" y="0"/>
                  </a:moveTo>
                  <a:cubicBezTo>
                    <a:pt x="63" y="36"/>
                    <a:pt x="126" y="73"/>
                    <a:pt x="188" y="112"/>
                  </a:cubicBezTo>
                </a:path>
              </a:pathLst>
            </a:custGeom>
            <a:noFill/>
            <a:ln w="9525" cap="flat">
              <a:solidFill>
                <a:schemeClr val="tx1">
                  <a:alpha val="20000"/>
                </a:schemeClr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sp>
      </p:grpSp>
      <p:grpSp>
        <p:nvGrpSpPr>
          <p:cNvPr id="76" name="Group 75"/>
          <p:cNvGrpSpPr/>
          <p:nvPr/>
        </p:nvGrpSpPr>
        <p:grpSpPr>
          <a:xfrm>
            <a:off x="805336" y="1698331"/>
            <a:ext cx="5941540" cy="3470421"/>
            <a:chOff x="805336" y="1698331"/>
            <a:chExt cx="5941540" cy="3470421"/>
          </a:xfrm>
        </p:grpSpPr>
        <p:sp>
          <p:nvSpPr>
            <p:cNvPr id="77" name="Rectangle 76"/>
            <p:cNvSpPr/>
            <p:nvPr/>
          </p:nvSpPr>
          <p:spPr>
            <a:xfrm>
              <a:off x="805336" y="1698331"/>
              <a:ext cx="5941540" cy="50292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8" name="Isosceles Triangle 9"/>
            <p:cNvSpPr/>
            <p:nvPr/>
          </p:nvSpPr>
          <p:spPr>
            <a:xfrm rot="10800000">
              <a:off x="3618113" y="4896349"/>
              <a:ext cx="315988" cy="272403"/>
            </a:xfrm>
            <a:prstGeom prst="triangl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79" name="Rectangle 78"/>
            <p:cNvSpPr/>
            <p:nvPr/>
          </p:nvSpPr>
          <p:spPr>
            <a:xfrm>
              <a:off x="805336" y="2274403"/>
              <a:ext cx="5941540" cy="2624327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43510" y="0"/>
            <a:ext cx="4648490" cy="6858000"/>
          </a:xfrm>
          <a:solidFill>
            <a:schemeClr val="bg1">
              <a:lumMod val="65000"/>
              <a:lumOff val="3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5443" y="2360255"/>
            <a:ext cx="5776646" cy="1178032"/>
          </a:xfrm>
        </p:spPr>
        <p:txBody>
          <a:bodyPr bIns="0" anchor="b">
            <a:normAutofit/>
          </a:bodyPr>
          <a:lstStyle>
            <a:lvl1pPr>
              <a:defRPr sz="3600">
                <a:solidFill>
                  <a:srgbClr val="FFFEFF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5443" y="3545012"/>
            <a:ext cx="5776646" cy="1274198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rgbClr val="FFFE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04672" y="320040"/>
            <a:ext cx="3657600" cy="320040"/>
          </a:xfrm>
        </p:spPr>
        <p:txBody>
          <a:bodyPr/>
          <a:lstStyle/>
          <a:p>
            <a:fld id="{48A87A34-81AB-432B-8DAE-1953F412C126}" type="datetimeFigureOut">
              <a:rPr lang="en-US" dirty="0"/>
              <a:t>9/16/2018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4672" y="6227064"/>
            <a:ext cx="5942203" cy="32004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28377" y="320040"/>
            <a:ext cx="914400" cy="320040"/>
          </a:xfrm>
        </p:spPr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1161" y="2358391"/>
            <a:ext cx="3498667" cy="2456485"/>
          </a:xfrm>
          <a:prstGeom prst="rect">
            <a:avLst/>
          </a:prstGeom>
        </p:spPr>
        <p:txBody>
          <a:bodyPr vert="horz" lIns="228600" tIns="228600" rIns="228600" bIns="22860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34982" y="794719"/>
            <a:ext cx="5950036" cy="52570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6</a:t>
            </a:r>
          </a:p>
          <a:p>
            <a:pPr lvl="6"/>
            <a:r>
              <a:rPr lang="en-US" dirty="0"/>
              <a:t>7</a:t>
            </a:r>
          </a:p>
          <a:p>
            <a:pPr lvl="7"/>
            <a:r>
              <a:rPr lang="en-US" dirty="0"/>
              <a:t>8</a:t>
            </a:r>
          </a:p>
          <a:p>
            <a:pPr lvl="8"/>
            <a:r>
              <a:rPr lang="en-US" dirty="0"/>
              <a:t>9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4672" y="320040"/>
            <a:ext cx="36576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4672" y="6227064"/>
            <a:ext cx="10588752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320040"/>
            <a:ext cx="914400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lnSpc>
          <a:spcPct val="85000"/>
        </a:lnSpc>
        <a:spcBef>
          <a:spcPct val="0"/>
        </a:spcBef>
        <a:buNone/>
        <a:defRPr sz="4000" b="0" i="0" kern="1200" cap="none" spc="-15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1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mariana.q.v.2000@Hotmail.com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mvillagomez_06@Hotmail.com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3265714" y="3749040"/>
            <a:ext cx="630936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NAME: Mariana Marcela Quezada Villagomez</a:t>
            </a:r>
          </a:p>
          <a:p>
            <a:r>
              <a:rPr lang="es-MX" dirty="0" smtClean="0"/>
              <a:t>Phone number: 844-332-0384</a:t>
            </a:r>
          </a:p>
          <a:p>
            <a:r>
              <a:rPr lang="es-MX" dirty="0" smtClean="0"/>
              <a:t>E-mail adress: </a:t>
            </a:r>
            <a:r>
              <a:rPr lang="es-MX" dirty="0" smtClean="0">
                <a:hlinkClick r:id="rId2"/>
              </a:rPr>
              <a:t>mariana.q.v.2000@Hotmail.com</a:t>
            </a:r>
            <a:endParaRPr lang="es-MX" dirty="0" smtClean="0"/>
          </a:p>
          <a:p>
            <a:r>
              <a:rPr lang="es-MX" dirty="0" smtClean="0"/>
              <a:t>Phone home: 4-31-08-46</a:t>
            </a:r>
            <a:endParaRPr lang="es-MX" dirty="0"/>
          </a:p>
        </p:txBody>
      </p:sp>
      <p:sp>
        <p:nvSpPr>
          <p:cNvPr id="7" name="CuadroTexto 6"/>
          <p:cNvSpPr txBox="1"/>
          <p:nvPr/>
        </p:nvSpPr>
        <p:spPr>
          <a:xfrm>
            <a:off x="2782389" y="1390940"/>
            <a:ext cx="6792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>
                <a:latin typeface="Bernard MT Condensed" panose="02050806060905020404" pitchFamily="18" charset="0"/>
              </a:rPr>
              <a:t>My information. </a:t>
            </a:r>
            <a:endParaRPr lang="es-MX" dirty="0">
              <a:latin typeface="Bernard MT Condensed" panose="02050806060905020404" pitchFamily="18" charset="0"/>
            </a:endParaRPr>
          </a:p>
        </p:txBody>
      </p:sp>
      <p:sp>
        <p:nvSpPr>
          <p:cNvPr id="8" name="Corazón 7"/>
          <p:cNvSpPr/>
          <p:nvPr/>
        </p:nvSpPr>
        <p:spPr>
          <a:xfrm>
            <a:off x="6897189" y="1390941"/>
            <a:ext cx="444681" cy="369332"/>
          </a:xfrm>
          <a:prstGeom prst="heart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48247" y="2119585"/>
            <a:ext cx="1629454" cy="1629454"/>
          </a:xfrm>
          <a:prstGeom prst="rect">
            <a:avLst/>
          </a:prstGeom>
        </p:spPr>
      </p:pic>
      <p:pic>
        <p:nvPicPr>
          <p:cNvPr id="10" name="Imagen 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22546" y="2069187"/>
            <a:ext cx="4752974" cy="167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6132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3657600" y="1319349"/>
            <a:ext cx="4454434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dirty="0" smtClean="0"/>
              <a:t>My Mother information.</a:t>
            </a:r>
            <a:endParaRPr lang="es-MX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52872" y="2093731"/>
            <a:ext cx="2076450" cy="2200275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3829322" y="2593703"/>
            <a:ext cx="51075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Name: Marcela Villagomez Terrazas.</a:t>
            </a:r>
          </a:p>
          <a:p>
            <a:r>
              <a:rPr lang="es-MX" dirty="0" smtClean="0"/>
              <a:t>Phone number: 844-132-26-28</a:t>
            </a:r>
          </a:p>
          <a:p>
            <a:r>
              <a:rPr lang="es-MX" dirty="0" smtClean="0"/>
              <a:t>E-mail adress: </a:t>
            </a:r>
            <a:r>
              <a:rPr lang="es-MX" dirty="0" smtClean="0">
                <a:hlinkClick r:id="rId3"/>
              </a:rPr>
              <a:t>mvillagomez_06@Hotmail.com</a:t>
            </a:r>
            <a:endParaRPr lang="es-MX" dirty="0" smtClean="0"/>
          </a:p>
          <a:p>
            <a:r>
              <a:rPr lang="es-MX" dirty="0" smtClean="0"/>
              <a:t>Work phone: 4-14-66-64</a:t>
            </a: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81493" y="3624942"/>
            <a:ext cx="1533661" cy="1533661"/>
          </a:xfrm>
          <a:prstGeom prst="rect">
            <a:avLst/>
          </a:prstGeom>
        </p:spPr>
      </p:pic>
      <p:sp>
        <p:nvSpPr>
          <p:cNvPr id="9" name="Sol 8"/>
          <p:cNvSpPr/>
          <p:nvPr/>
        </p:nvSpPr>
        <p:spPr>
          <a:xfrm>
            <a:off x="7160351" y="1229132"/>
            <a:ext cx="711246" cy="569050"/>
          </a:xfrm>
          <a:prstGeom prst="sun">
            <a:avLst/>
          </a:prstGeom>
          <a:solidFill>
            <a:srgbClr val="FFC0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7720299"/>
      </p:ext>
    </p:extLst>
  </p:cSld>
  <p:clrMapOvr>
    <a:masterClrMapping/>
  </p:clrMapOvr>
</p:sld>
</file>

<file path=ppt/theme/theme1.xml><?xml version="1.0" encoding="utf-8"?>
<a:theme xmlns:a="http://schemas.openxmlformats.org/drawingml/2006/main" name="Atlas">
  <a:themeElements>
    <a:clrScheme name="Atlas">
      <a:dk1>
        <a:sysClr val="windowText" lastClr="000000"/>
      </a:dk1>
      <a:lt1>
        <a:sysClr val="window" lastClr="FFFFFF"/>
      </a:lt1>
      <a:dk2>
        <a:srgbClr val="454545"/>
      </a:dk2>
      <a:lt2>
        <a:srgbClr val="E0E0E0"/>
      </a:lt2>
      <a:accent1>
        <a:srgbClr val="F81B02"/>
      </a:accent1>
      <a:accent2>
        <a:srgbClr val="FC7715"/>
      </a:accent2>
      <a:accent3>
        <a:srgbClr val="AFBF41"/>
      </a:accent3>
      <a:accent4>
        <a:srgbClr val="50C49F"/>
      </a:accent4>
      <a:accent5>
        <a:srgbClr val="3B95C4"/>
      </a:accent5>
      <a:accent6>
        <a:srgbClr val="B560D4"/>
      </a:accent6>
      <a:hlink>
        <a:srgbClr val="FC5A1A"/>
      </a:hlink>
      <a:folHlink>
        <a:srgbClr val="B49E74"/>
      </a:folHlink>
    </a:clrScheme>
    <a:fontScheme name="Atlas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tla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alpha val="60000"/>
                <a:satMod val="109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0000"/>
            </a:schemeClr>
          </a:solidFill>
          <a:prstDash val="solid"/>
        </a:ln>
        <a:ln w="15875" cap="flat" cmpd="sng" algn="ctr">
          <a:solidFill>
            <a:schemeClr val="phClr">
              <a:shade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>
            <a:bevelT w="0" h="0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10000">
              <a:schemeClr val="phClr">
                <a:tint val="94000"/>
                <a:lumMod val="116000"/>
              </a:schemeClr>
            </a:gs>
            <a:gs pos="100000">
              <a:schemeClr val="phClr">
                <a:tint val="98000"/>
                <a:shade val="86000"/>
                <a:satMod val="90000"/>
                <a:lumMod val="88000"/>
              </a:schemeClr>
            </a:gs>
          </a:gsLst>
          <a:path path="circle">
            <a:fillToRect l="50000" t="15000" r="50000" b="169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tlas" id="{5156B0E4-0EB1-49FE-A26B-15F6F698AEC6}" vid="{508F7963-D0B5-43F7-BB2C-FCE3009C08E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23</TotalTime>
  <Words>43</Words>
  <Application>Microsoft Office PowerPoint</Application>
  <PresentationFormat>Panorámica</PresentationFormat>
  <Paragraphs>10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7" baseType="lpstr">
      <vt:lpstr>Bernard MT Condensed</vt:lpstr>
      <vt:lpstr>Calibri Light</vt:lpstr>
      <vt:lpstr>Rockwell</vt:lpstr>
      <vt:lpstr>Wingdings</vt:lpstr>
      <vt:lpstr>Atlas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Marcela Villagomez Terrazas</dc:creator>
  <cp:lastModifiedBy>Marcela Villagomez Terrazas</cp:lastModifiedBy>
  <cp:revision>3</cp:revision>
  <dcterms:created xsi:type="dcterms:W3CDTF">2018-09-17T00:49:02Z</dcterms:created>
  <dcterms:modified xsi:type="dcterms:W3CDTF">2018-09-17T01:12:33Z</dcterms:modified>
</cp:coreProperties>
</file>