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9/16/2018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mariana.q.v.2000@Hotmail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villagomez_06@Hotmail.com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3265714" y="3749040"/>
            <a:ext cx="6309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NAME: Mariana Marcela Quezada Villagomez</a:t>
            </a:r>
          </a:p>
          <a:p>
            <a:r>
              <a:rPr lang="es-MX" dirty="0" smtClean="0"/>
              <a:t>Phone number: 844-332-0384</a:t>
            </a:r>
          </a:p>
          <a:p>
            <a:r>
              <a:rPr lang="es-MX" dirty="0" smtClean="0"/>
              <a:t>E-mail adress: </a:t>
            </a:r>
            <a:r>
              <a:rPr lang="es-MX" dirty="0" smtClean="0">
                <a:hlinkClick r:id="rId2"/>
              </a:rPr>
              <a:t>mariana.q.v.2000@Hotmail.com</a:t>
            </a:r>
            <a:endParaRPr lang="es-MX" dirty="0" smtClean="0"/>
          </a:p>
          <a:p>
            <a:r>
              <a:rPr lang="es-MX" dirty="0" smtClean="0"/>
              <a:t>Phone home: 4-31-08-46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2782389" y="1390940"/>
            <a:ext cx="6792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Bernard MT Condensed" panose="02050806060905020404" pitchFamily="18" charset="0"/>
              </a:rPr>
              <a:t>My information. </a:t>
            </a:r>
            <a:endParaRPr lang="es-MX" dirty="0">
              <a:latin typeface="Bernard MT Condensed" panose="02050806060905020404" pitchFamily="18" charset="0"/>
            </a:endParaRPr>
          </a:p>
        </p:txBody>
      </p:sp>
      <p:sp>
        <p:nvSpPr>
          <p:cNvPr id="8" name="Corazón 7"/>
          <p:cNvSpPr/>
          <p:nvPr/>
        </p:nvSpPr>
        <p:spPr>
          <a:xfrm>
            <a:off x="6897189" y="1390941"/>
            <a:ext cx="444681" cy="369332"/>
          </a:xfrm>
          <a:prstGeom prst="hear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8247" y="2119585"/>
            <a:ext cx="1629454" cy="1629454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2546" y="2069187"/>
            <a:ext cx="4752974" cy="1679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132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657600" y="1319349"/>
            <a:ext cx="4454434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My Mother information.</a:t>
            </a:r>
            <a:endParaRPr lang="es-MX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872" y="2093731"/>
            <a:ext cx="2076450" cy="220027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3829322" y="2593703"/>
            <a:ext cx="51075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Name: Marcela Villagomez Terrazas.</a:t>
            </a:r>
          </a:p>
          <a:p>
            <a:r>
              <a:rPr lang="es-MX" dirty="0" smtClean="0"/>
              <a:t>Phone number: 844-132-26-28</a:t>
            </a:r>
          </a:p>
          <a:p>
            <a:r>
              <a:rPr lang="es-MX" dirty="0" smtClean="0"/>
              <a:t>E-mail adress: </a:t>
            </a:r>
            <a:r>
              <a:rPr lang="es-MX" dirty="0" smtClean="0">
                <a:hlinkClick r:id="rId3"/>
              </a:rPr>
              <a:t>mvillagomez_06@Hotmail.com</a:t>
            </a:r>
            <a:endParaRPr lang="es-MX" dirty="0" smtClean="0"/>
          </a:p>
          <a:p>
            <a:r>
              <a:rPr lang="es-MX" dirty="0" smtClean="0"/>
              <a:t>Work phone: 4-14-66-64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81493" y="3624942"/>
            <a:ext cx="1533661" cy="1533661"/>
          </a:xfrm>
          <a:prstGeom prst="rect">
            <a:avLst/>
          </a:prstGeom>
        </p:spPr>
      </p:pic>
      <p:sp>
        <p:nvSpPr>
          <p:cNvPr id="9" name="Sol 8"/>
          <p:cNvSpPr/>
          <p:nvPr/>
        </p:nvSpPr>
        <p:spPr>
          <a:xfrm>
            <a:off x="7160351" y="1229132"/>
            <a:ext cx="711246" cy="569050"/>
          </a:xfrm>
          <a:prstGeom prst="sun">
            <a:avLst/>
          </a:prstGeom>
          <a:solidFill>
            <a:srgbClr val="FFC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7720299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23</TotalTime>
  <Words>43</Words>
  <Application>Microsoft Office PowerPoint</Application>
  <PresentationFormat>Panorámica</PresentationFormat>
  <Paragraphs>10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Bernard MT Condensed</vt:lpstr>
      <vt:lpstr>Calibri Light</vt:lpstr>
      <vt:lpstr>Rockwell</vt:lpstr>
      <vt:lpstr>Wingdings</vt:lpstr>
      <vt:lpstr>Atlas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Marcela Villagomez Terrazas</dc:creator>
  <cp:lastModifiedBy>Marcela Villagomez Terrazas</cp:lastModifiedBy>
  <cp:revision>3</cp:revision>
  <dcterms:created xsi:type="dcterms:W3CDTF">2018-09-17T00:49:02Z</dcterms:created>
  <dcterms:modified xsi:type="dcterms:W3CDTF">2018-09-17T01:12:33Z</dcterms:modified>
</cp:coreProperties>
</file>