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C2CE-51FA-4FA4-A092-010AB97F593E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58EE0-7311-4531-822F-0012547644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18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3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37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20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83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57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10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5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0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9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56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29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402B-D3DE-4C85-9A9C-DE4A33D6AED0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31CC-C8C4-4953-BE58-EFBB5184E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64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95536" y="563960"/>
            <a:ext cx="4788024" cy="21449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</a:p>
          <a:p>
            <a:pPr algn="ctr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algn="r"/>
            <a:endParaRPr lang="es-ES" dirty="0"/>
          </a:p>
          <a:p>
            <a:pPr algn="r"/>
            <a:endParaRPr lang="es-ES" dirty="0" smtClean="0"/>
          </a:p>
          <a:p>
            <a:pPr algn="r"/>
            <a:endParaRPr lang="es-ES" dirty="0"/>
          </a:p>
          <a:p>
            <a:pPr algn="r"/>
            <a:r>
              <a:rPr lang="es-ES" dirty="0" smtClean="0"/>
              <a:t>  </a:t>
            </a:r>
          </a:p>
          <a:p>
            <a:pPr algn="r"/>
            <a:r>
              <a:rPr lang="es-ES" i="1" u="sng" dirty="0" smtClean="0">
                <a:latin typeface="+mj-lt"/>
                <a:cs typeface="Arial" pitchFamily="34" charset="0"/>
              </a:rPr>
              <a:t>ale180701@outolook.com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563959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Alexa Carrizales Ramírez</a:t>
            </a:r>
            <a:endParaRPr lang="es-ES" sz="2000" i="1" dirty="0">
              <a:latin typeface="+mj-lt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1068" y="1119932"/>
            <a:ext cx="3106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u="sng" dirty="0" smtClean="0">
                <a:latin typeface="+mj-lt"/>
                <a:cs typeface="Arial" pitchFamily="34" charset="0"/>
              </a:rPr>
              <a:t>Home phone</a:t>
            </a:r>
            <a:r>
              <a:rPr lang="es-ES" i="1" dirty="0" smtClean="0">
                <a:latin typeface="+mj-lt"/>
                <a:cs typeface="Arial" pitchFamily="34" charset="0"/>
              </a:rPr>
              <a:t>: 4101192</a:t>
            </a:r>
          </a:p>
          <a:p>
            <a:endParaRPr lang="es-ES" i="1" dirty="0" smtClean="0">
              <a:latin typeface="+mj-lt"/>
              <a:cs typeface="Arial" pitchFamily="34" charset="0"/>
            </a:endParaRPr>
          </a:p>
          <a:p>
            <a:r>
              <a:rPr lang="es-ES" i="1" u="sng" dirty="0" smtClean="0">
                <a:latin typeface="+mj-lt"/>
                <a:cs typeface="Arial" pitchFamily="34" charset="0"/>
              </a:rPr>
              <a:t>Work phone</a:t>
            </a:r>
            <a:r>
              <a:rPr lang="es-ES" i="1" dirty="0" smtClean="0">
                <a:latin typeface="+mj-lt"/>
                <a:cs typeface="Arial" pitchFamily="34" charset="0"/>
              </a:rPr>
              <a:t>: 8443427681</a:t>
            </a:r>
            <a:endParaRPr lang="es-ES" i="1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707904" y="3212976"/>
            <a:ext cx="4788024" cy="22889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</a:t>
            </a:r>
          </a:p>
          <a:p>
            <a:pPr algn="ctr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ctr"/>
            <a:endParaRPr lang="es-ES" sz="2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i="1" dirty="0" smtClean="0">
                <a:latin typeface="+mj-lt"/>
                <a:cs typeface="Arial" pitchFamily="34" charset="0"/>
              </a:rPr>
              <a:t>Vannessa Jannette Solis Aldape</a:t>
            </a:r>
            <a:endParaRPr lang="es-ES" sz="2000" i="1" dirty="0">
              <a:latin typeface="+mj-lt"/>
              <a:cs typeface="Arial" pitchFamily="34" charset="0"/>
            </a:endParaRPr>
          </a:p>
          <a:p>
            <a:r>
              <a:rPr lang="es-ES" i="1" u="sng" dirty="0" smtClean="0">
                <a:latin typeface="+mj-lt"/>
              </a:rPr>
              <a:t>Home phone</a:t>
            </a:r>
            <a:r>
              <a:rPr lang="es-ES" i="1" dirty="0" smtClean="0">
                <a:latin typeface="+mj-lt"/>
              </a:rPr>
              <a:t>:  4825601</a:t>
            </a:r>
          </a:p>
          <a:p>
            <a:endParaRPr lang="es-ES" i="1" dirty="0" smtClean="0">
              <a:latin typeface="+mj-lt"/>
            </a:endParaRPr>
          </a:p>
          <a:p>
            <a:r>
              <a:rPr lang="es-ES" i="1" u="sng" dirty="0" smtClean="0">
                <a:latin typeface="+mj-lt"/>
              </a:rPr>
              <a:t>Work phone</a:t>
            </a:r>
            <a:r>
              <a:rPr lang="es-ES" i="1" dirty="0" smtClean="0">
                <a:latin typeface="+mj-lt"/>
              </a:rPr>
              <a:t>: 8443902784          </a:t>
            </a:r>
            <a:endParaRPr lang="es-ES" i="1" dirty="0">
              <a:latin typeface="+mj-lt"/>
            </a:endParaRPr>
          </a:p>
          <a:p>
            <a:pPr algn="r"/>
            <a:endParaRPr lang="es-ES" i="1" dirty="0" smtClean="0">
              <a:latin typeface="+mj-lt"/>
            </a:endParaRPr>
          </a:p>
          <a:p>
            <a:pPr algn="r"/>
            <a:endParaRPr lang="es-ES" i="1" dirty="0">
              <a:latin typeface="+mj-lt"/>
            </a:endParaRPr>
          </a:p>
          <a:p>
            <a:pPr algn="r"/>
            <a:r>
              <a:rPr lang="es-ES" i="1" u="sng" dirty="0" smtClean="0">
                <a:latin typeface="+mj-lt"/>
              </a:rPr>
              <a:t>Vannessa.solis.11@Gmail.com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pic>
        <p:nvPicPr>
          <p:cNvPr id="1026" name="Picture 2" descr="Resultado de imagen para flores color ro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57098"/>
            <a:ext cx="1774713" cy="124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37438"/>
            <a:ext cx="1730346" cy="118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452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6</cp:revision>
  <dcterms:created xsi:type="dcterms:W3CDTF">2018-09-17T22:55:32Z</dcterms:created>
  <dcterms:modified xsi:type="dcterms:W3CDTF">2018-09-18T00:07:39Z</dcterms:modified>
</cp:coreProperties>
</file>