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5" d="100"/>
          <a:sy n="55" d="100"/>
        </p:scale>
        <p:origin x="-93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D8C2CE-51FA-4FA4-A092-010AB97F593E}" type="datetimeFigureOut">
              <a:rPr lang="es-ES" smtClean="0"/>
              <a:t>17/09/2018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458EE0-7311-4531-822F-0012547644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2187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402B-D3DE-4C85-9A9C-DE4A33D6AED0}" type="datetimeFigureOut">
              <a:rPr lang="es-ES" smtClean="0"/>
              <a:t>17/09/2018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31CC-C8C4-4953-BE58-EFBB5184E3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5357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402B-D3DE-4C85-9A9C-DE4A33D6AED0}" type="datetimeFigureOut">
              <a:rPr lang="es-ES" smtClean="0"/>
              <a:t>17/09/2018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31CC-C8C4-4953-BE58-EFBB5184E3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9371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402B-D3DE-4C85-9A9C-DE4A33D6AED0}" type="datetimeFigureOut">
              <a:rPr lang="es-ES" smtClean="0"/>
              <a:t>17/09/2018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31CC-C8C4-4953-BE58-EFBB5184E3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3203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402B-D3DE-4C85-9A9C-DE4A33D6AED0}" type="datetimeFigureOut">
              <a:rPr lang="es-ES" smtClean="0"/>
              <a:t>17/09/2018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31CC-C8C4-4953-BE58-EFBB5184E3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0831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402B-D3DE-4C85-9A9C-DE4A33D6AED0}" type="datetimeFigureOut">
              <a:rPr lang="es-ES" smtClean="0"/>
              <a:t>17/09/2018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31CC-C8C4-4953-BE58-EFBB5184E3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8574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402B-D3DE-4C85-9A9C-DE4A33D6AED0}" type="datetimeFigureOut">
              <a:rPr lang="es-ES" smtClean="0"/>
              <a:t>17/09/2018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31CC-C8C4-4953-BE58-EFBB5184E3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5106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402B-D3DE-4C85-9A9C-DE4A33D6AED0}" type="datetimeFigureOut">
              <a:rPr lang="es-ES" smtClean="0"/>
              <a:t>17/09/2018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31CC-C8C4-4953-BE58-EFBB5184E3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6658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402B-D3DE-4C85-9A9C-DE4A33D6AED0}" type="datetimeFigureOut">
              <a:rPr lang="es-ES" smtClean="0"/>
              <a:t>17/09/2018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31CC-C8C4-4953-BE58-EFBB5184E3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0086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402B-D3DE-4C85-9A9C-DE4A33D6AED0}" type="datetimeFigureOut">
              <a:rPr lang="es-ES" smtClean="0"/>
              <a:t>17/09/2018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31CC-C8C4-4953-BE58-EFBB5184E3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4975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402B-D3DE-4C85-9A9C-DE4A33D6AED0}" type="datetimeFigureOut">
              <a:rPr lang="es-ES" smtClean="0"/>
              <a:t>17/09/2018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31CC-C8C4-4953-BE58-EFBB5184E3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9563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402B-D3DE-4C85-9A9C-DE4A33D6AED0}" type="datetimeFigureOut">
              <a:rPr lang="es-ES" smtClean="0"/>
              <a:t>17/09/2018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31CC-C8C4-4953-BE58-EFBB5184E3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1290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D402B-D3DE-4C85-9A9C-DE4A33D6AED0}" type="datetimeFigureOut">
              <a:rPr lang="es-ES" smtClean="0"/>
              <a:t>17/09/2018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131CC-C8C4-4953-BE58-EFBB5184E3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2643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395536" y="563960"/>
            <a:ext cx="4788024" cy="214496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 </a:t>
            </a:r>
          </a:p>
          <a:p>
            <a:pPr algn="ctr"/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 smtClean="0"/>
          </a:p>
          <a:p>
            <a:pPr algn="r"/>
            <a:endParaRPr lang="es-ES" dirty="0"/>
          </a:p>
          <a:p>
            <a:pPr algn="r"/>
            <a:endParaRPr lang="es-ES" dirty="0" smtClean="0"/>
          </a:p>
          <a:p>
            <a:pPr algn="r"/>
            <a:endParaRPr lang="es-ES" dirty="0"/>
          </a:p>
          <a:p>
            <a:pPr algn="r"/>
            <a:r>
              <a:rPr lang="es-ES" dirty="0" smtClean="0"/>
              <a:t>  </a:t>
            </a:r>
          </a:p>
          <a:p>
            <a:pPr algn="r"/>
            <a:r>
              <a:rPr lang="es-ES" i="1" u="sng" dirty="0" smtClean="0">
                <a:latin typeface="+mj-lt"/>
                <a:cs typeface="Arial" pitchFamily="34" charset="0"/>
              </a:rPr>
              <a:t>ale180701@outolook.com</a:t>
            </a:r>
          </a:p>
          <a:p>
            <a:pPr algn="ctr"/>
            <a:endParaRPr lang="es-ES" dirty="0"/>
          </a:p>
          <a:p>
            <a:pPr algn="ctr"/>
            <a:endParaRPr lang="es-ES" dirty="0" smtClean="0"/>
          </a:p>
          <a:p>
            <a:pPr algn="ctr"/>
            <a:endParaRPr lang="es-ES" dirty="0"/>
          </a:p>
          <a:p>
            <a:pPr algn="ctr"/>
            <a:endParaRPr lang="es-ES" dirty="0" smtClean="0"/>
          </a:p>
          <a:p>
            <a:pPr algn="ctr"/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971600" y="563959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i="1" dirty="0" smtClean="0">
                <a:latin typeface="Arial" pitchFamily="34" charset="0"/>
                <a:cs typeface="Arial" pitchFamily="34" charset="0"/>
              </a:rPr>
              <a:t>Alexa Carrizales Ramírez</a:t>
            </a:r>
            <a:endParaRPr lang="es-ES" sz="2000" i="1" dirty="0">
              <a:latin typeface="+mj-lt"/>
              <a:cs typeface="Arial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601068" y="1119932"/>
            <a:ext cx="31068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i="1" u="sng" dirty="0" smtClean="0">
                <a:latin typeface="+mj-lt"/>
                <a:cs typeface="Arial" pitchFamily="34" charset="0"/>
              </a:rPr>
              <a:t>Home phone</a:t>
            </a:r>
            <a:r>
              <a:rPr lang="es-ES" i="1" dirty="0" smtClean="0">
                <a:latin typeface="+mj-lt"/>
                <a:cs typeface="Arial" pitchFamily="34" charset="0"/>
              </a:rPr>
              <a:t>: 4101192</a:t>
            </a:r>
          </a:p>
          <a:p>
            <a:endParaRPr lang="es-ES" i="1" dirty="0" smtClean="0">
              <a:latin typeface="+mj-lt"/>
              <a:cs typeface="Arial" pitchFamily="34" charset="0"/>
            </a:endParaRPr>
          </a:p>
          <a:p>
            <a:r>
              <a:rPr lang="es-ES" i="1" u="sng" dirty="0" smtClean="0">
                <a:latin typeface="+mj-lt"/>
                <a:cs typeface="Arial" pitchFamily="34" charset="0"/>
              </a:rPr>
              <a:t>Work phone</a:t>
            </a:r>
            <a:r>
              <a:rPr lang="es-ES" i="1" dirty="0" smtClean="0">
                <a:latin typeface="+mj-lt"/>
                <a:cs typeface="Arial" pitchFamily="34" charset="0"/>
              </a:rPr>
              <a:t>: 8443427681</a:t>
            </a:r>
            <a:endParaRPr lang="es-ES" i="1" dirty="0" smtClean="0">
              <a:latin typeface="+mj-lt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3707904" y="3212976"/>
            <a:ext cx="4788024" cy="22889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  </a:t>
            </a:r>
          </a:p>
          <a:p>
            <a:pPr algn="ctr"/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pPr algn="ctr"/>
            <a:endParaRPr lang="es-ES" sz="2000" i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000" i="1" dirty="0" smtClean="0">
                <a:latin typeface="+mj-lt"/>
                <a:cs typeface="Arial" pitchFamily="34" charset="0"/>
              </a:rPr>
              <a:t>Vannessa Jannette Solis Aldape</a:t>
            </a:r>
            <a:endParaRPr lang="es-ES" sz="2000" i="1" dirty="0">
              <a:latin typeface="+mj-lt"/>
              <a:cs typeface="Arial" pitchFamily="34" charset="0"/>
            </a:endParaRPr>
          </a:p>
          <a:p>
            <a:r>
              <a:rPr lang="es-ES" i="1" u="sng" dirty="0" smtClean="0">
                <a:latin typeface="+mj-lt"/>
              </a:rPr>
              <a:t>Home phone</a:t>
            </a:r>
            <a:r>
              <a:rPr lang="es-ES" i="1" dirty="0" smtClean="0">
                <a:latin typeface="+mj-lt"/>
              </a:rPr>
              <a:t>:  4825601</a:t>
            </a:r>
          </a:p>
          <a:p>
            <a:endParaRPr lang="es-ES" i="1" dirty="0" smtClean="0">
              <a:latin typeface="+mj-lt"/>
            </a:endParaRPr>
          </a:p>
          <a:p>
            <a:r>
              <a:rPr lang="es-ES" i="1" u="sng" dirty="0" smtClean="0">
                <a:latin typeface="+mj-lt"/>
              </a:rPr>
              <a:t>Work phone</a:t>
            </a:r>
            <a:r>
              <a:rPr lang="es-ES" i="1" dirty="0" smtClean="0">
                <a:latin typeface="+mj-lt"/>
              </a:rPr>
              <a:t>: 8443902784          </a:t>
            </a:r>
            <a:endParaRPr lang="es-ES" i="1" dirty="0">
              <a:latin typeface="+mj-lt"/>
            </a:endParaRPr>
          </a:p>
          <a:p>
            <a:pPr algn="r"/>
            <a:endParaRPr lang="es-ES" i="1" dirty="0" smtClean="0">
              <a:latin typeface="+mj-lt"/>
            </a:endParaRPr>
          </a:p>
          <a:p>
            <a:pPr algn="r"/>
            <a:endParaRPr lang="es-ES" i="1" dirty="0">
              <a:latin typeface="+mj-lt"/>
            </a:endParaRPr>
          </a:p>
          <a:p>
            <a:pPr algn="r"/>
            <a:r>
              <a:rPr lang="es-ES" i="1" u="sng" dirty="0" smtClean="0">
                <a:latin typeface="+mj-lt"/>
              </a:rPr>
              <a:t>Vannessa.solis.11@Gmail.com</a:t>
            </a:r>
          </a:p>
          <a:p>
            <a:pPr algn="ctr"/>
            <a:endParaRPr lang="es-ES" dirty="0"/>
          </a:p>
          <a:p>
            <a:pPr algn="ctr"/>
            <a:endParaRPr lang="es-ES" dirty="0" smtClean="0"/>
          </a:p>
          <a:p>
            <a:pPr algn="ctr"/>
            <a:endParaRPr lang="es-ES" dirty="0"/>
          </a:p>
          <a:p>
            <a:pPr algn="ctr"/>
            <a:endParaRPr lang="es-ES" dirty="0" smtClean="0"/>
          </a:p>
          <a:p>
            <a:pPr algn="ctr"/>
            <a:endParaRPr lang="es-ES" dirty="0"/>
          </a:p>
        </p:txBody>
      </p:sp>
      <p:pic>
        <p:nvPicPr>
          <p:cNvPr id="1026" name="Picture 2" descr="Resultado de imagen para flores color ros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957098"/>
            <a:ext cx="1774713" cy="1240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837438"/>
            <a:ext cx="1730346" cy="1184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34520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29</Words>
  <Application>Microsoft Office PowerPoint</Application>
  <PresentationFormat>Presentación en pantalla (4:3)</PresentationFormat>
  <Paragraphs>34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Luffi</dc:creator>
  <cp:lastModifiedBy>Luffi</cp:lastModifiedBy>
  <cp:revision>6</cp:revision>
  <dcterms:created xsi:type="dcterms:W3CDTF">2018-09-17T22:55:32Z</dcterms:created>
  <dcterms:modified xsi:type="dcterms:W3CDTF">2018-09-18T00:07:39Z</dcterms:modified>
</cp:coreProperties>
</file>