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</p:sldIdLst>
  <p:sldSz cx="4319588" cy="2160588"/>
  <p:notesSz cx="6858000" cy="9144000"/>
  <p:defaultTextStyle>
    <a:defPPr>
      <a:defRPr lang="es-MX"/>
    </a:defPPr>
    <a:lvl1pPr marL="0" algn="l" defTabSz="310987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1pPr>
    <a:lvl2pPr marL="155494" algn="l" defTabSz="310987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2pPr>
    <a:lvl3pPr marL="310987" algn="l" defTabSz="310987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3pPr>
    <a:lvl4pPr marL="466481" algn="l" defTabSz="310987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4pPr>
    <a:lvl5pPr marL="621975" algn="l" defTabSz="310987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5pPr>
    <a:lvl6pPr marL="777469" algn="l" defTabSz="310987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6pPr>
    <a:lvl7pPr marL="932962" algn="l" defTabSz="310987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7pPr>
    <a:lvl8pPr marL="1088456" algn="l" defTabSz="310987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8pPr>
    <a:lvl9pPr marL="1243950" algn="l" defTabSz="310987" rtl="0" eaLnBrk="1" latinLnBrk="0" hangingPunct="1">
      <a:defRPr sz="6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221" d="100"/>
          <a:sy n="221" d="100"/>
        </p:scale>
        <p:origin x="41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8205" y="972159"/>
            <a:ext cx="3990399" cy="10411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914" y="321483"/>
            <a:ext cx="3894981" cy="464697"/>
          </a:xfrm>
          <a:effectLst/>
        </p:spPr>
        <p:txBody>
          <a:bodyPr anchor="b">
            <a:normAutofit/>
          </a:bodyPr>
          <a:lstStyle>
            <a:lvl1pPr>
              <a:defRPr sz="1134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915" y="786181"/>
            <a:ext cx="3894979" cy="185978"/>
          </a:xfrm>
        </p:spPr>
        <p:txBody>
          <a:bodyPr anchor="t">
            <a:normAutofit/>
          </a:bodyPr>
          <a:lstStyle>
            <a:lvl1pPr marL="0" indent="0" algn="l">
              <a:buNone/>
              <a:defRPr sz="504" cap="all">
                <a:solidFill>
                  <a:schemeClr val="accent2"/>
                </a:solidFill>
              </a:defRPr>
            </a:lvl1pPr>
            <a:lvl2pPr marL="144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8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2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6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20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4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8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2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94765" y="1876460"/>
            <a:ext cx="1007904" cy="115031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EBCAB65-09A7-4779-9B0C-EB8F69B3ED0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915" y="1875097"/>
            <a:ext cx="2450746" cy="115031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40773" y="1876460"/>
            <a:ext cx="360122" cy="115031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57B0EA6-CE91-4089-A483-13169ACC3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117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155992" y="193567"/>
            <a:ext cx="4006864" cy="37468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05915" y="221212"/>
            <a:ext cx="3907759" cy="3193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AB65-09A7-4779-9B0C-EB8F69B3ED0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0EA6-CE91-4089-A483-13169ACC3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902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131702" y="188941"/>
            <a:ext cx="1029876" cy="183260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31702" y="212885"/>
            <a:ext cx="710069" cy="163290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553" y="212885"/>
            <a:ext cx="2797627" cy="1632908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186431" y="1876460"/>
            <a:ext cx="470556" cy="115031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EBCAB65-09A7-4779-9B0C-EB8F69B3ED0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553" y="1875097"/>
            <a:ext cx="2797627" cy="1150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01204" y="1876460"/>
            <a:ext cx="412471" cy="115031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57B0EA6-CE91-4089-A483-13169ACC3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412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55992" y="193567"/>
            <a:ext cx="4006864" cy="37468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915" y="221212"/>
            <a:ext cx="3907759" cy="3193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915" y="686958"/>
            <a:ext cx="3907759" cy="11588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AB65-09A7-4779-9B0C-EB8F69B3ED0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40773" y="1876460"/>
            <a:ext cx="372900" cy="115031"/>
          </a:xfrm>
        </p:spPr>
        <p:txBody>
          <a:bodyPr/>
          <a:lstStyle/>
          <a:p>
            <a:fld id="{A57B0EA6-CE91-4089-A483-13169ACC3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2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158660" y="1619960"/>
            <a:ext cx="4000317" cy="39658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915" y="958973"/>
            <a:ext cx="3907759" cy="471784"/>
          </a:xfrm>
        </p:spPr>
        <p:txBody>
          <a:bodyPr anchor="b">
            <a:normAutofit/>
          </a:bodyPr>
          <a:lstStyle>
            <a:lvl1pPr algn="l">
              <a:defRPr sz="1134" b="0" cap="all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915" y="1430757"/>
            <a:ext cx="3907759" cy="189203"/>
          </a:xfrm>
        </p:spPr>
        <p:txBody>
          <a:bodyPr anchor="t">
            <a:normAutofit/>
          </a:bodyPr>
          <a:lstStyle>
            <a:lvl1pPr marL="0" indent="0" algn="l">
              <a:buNone/>
              <a:defRPr sz="567" cap="all">
                <a:solidFill>
                  <a:schemeClr val="accent2"/>
                </a:solidFill>
              </a:defRPr>
            </a:lvl1pPr>
            <a:lvl2pPr marL="144018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2pPr>
            <a:lvl3pPr marL="288036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3pPr>
            <a:lvl4pPr marL="432054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4pPr>
            <a:lvl5pPr marL="576072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5pPr>
            <a:lvl6pPr marL="720090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6pPr>
            <a:lvl7pPr marL="864108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7pPr>
            <a:lvl8pPr marL="1008126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8pPr>
            <a:lvl9pPr marL="1152144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EBCAB65-09A7-4779-9B0C-EB8F69B3ED0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57B0EA6-CE91-4089-A483-13169ACC3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4735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158010" y="191093"/>
            <a:ext cx="4003568" cy="39658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915" y="229876"/>
            <a:ext cx="3907759" cy="31137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915" y="701925"/>
            <a:ext cx="1921136" cy="114457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2537" y="701925"/>
            <a:ext cx="1921137" cy="114457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AB65-09A7-4779-9B0C-EB8F69B3ED0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0EA6-CE91-4089-A483-13169ACC3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94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158010" y="191093"/>
            <a:ext cx="4003568" cy="39658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05915" y="229876"/>
            <a:ext cx="3907759" cy="31137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39" y="709136"/>
            <a:ext cx="1802335" cy="168866"/>
          </a:xfrm>
        </p:spPr>
        <p:txBody>
          <a:bodyPr anchor="b">
            <a:noAutofit/>
          </a:bodyPr>
          <a:lstStyle>
            <a:lvl1pPr marL="0" indent="0">
              <a:buNone/>
              <a:defRPr sz="693" b="0">
                <a:solidFill>
                  <a:schemeClr val="accent2"/>
                </a:solidFill>
              </a:defRPr>
            </a:lvl1pPr>
            <a:lvl2pPr marL="144018" indent="0">
              <a:buNone/>
              <a:defRPr sz="630" b="1"/>
            </a:lvl2pPr>
            <a:lvl3pPr marL="288036" indent="0">
              <a:buNone/>
              <a:defRPr sz="567" b="1"/>
            </a:lvl3pPr>
            <a:lvl4pPr marL="432054" indent="0">
              <a:buNone/>
              <a:defRPr sz="504" b="1"/>
            </a:lvl4pPr>
            <a:lvl5pPr marL="576072" indent="0">
              <a:buNone/>
              <a:defRPr sz="504" b="1"/>
            </a:lvl5pPr>
            <a:lvl6pPr marL="720090" indent="0">
              <a:buNone/>
              <a:defRPr sz="504" b="1"/>
            </a:lvl6pPr>
            <a:lvl7pPr marL="864108" indent="0">
              <a:buNone/>
              <a:defRPr sz="504" b="1"/>
            </a:lvl7pPr>
            <a:lvl8pPr marL="1008126" indent="0">
              <a:buNone/>
              <a:defRPr sz="504" b="1"/>
            </a:lvl8pPr>
            <a:lvl9pPr marL="1152144" indent="0">
              <a:buNone/>
              <a:defRPr sz="50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915" y="921842"/>
            <a:ext cx="1910759" cy="924661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11340" y="709136"/>
            <a:ext cx="1802334" cy="174338"/>
          </a:xfrm>
        </p:spPr>
        <p:txBody>
          <a:bodyPr anchor="b">
            <a:noAutofit/>
          </a:bodyPr>
          <a:lstStyle>
            <a:lvl1pPr marL="0" indent="0">
              <a:buNone/>
              <a:defRPr sz="693" b="0">
                <a:solidFill>
                  <a:schemeClr val="accent2"/>
                </a:solidFill>
              </a:defRPr>
            </a:lvl1pPr>
            <a:lvl2pPr marL="144018" indent="0">
              <a:buNone/>
              <a:defRPr sz="630" b="1"/>
            </a:lvl2pPr>
            <a:lvl3pPr marL="288036" indent="0">
              <a:buNone/>
              <a:defRPr sz="567" b="1"/>
            </a:lvl3pPr>
            <a:lvl4pPr marL="432054" indent="0">
              <a:buNone/>
              <a:defRPr sz="504" b="1"/>
            </a:lvl4pPr>
            <a:lvl5pPr marL="576072" indent="0">
              <a:buNone/>
              <a:defRPr sz="504" b="1"/>
            </a:lvl5pPr>
            <a:lvl6pPr marL="720090" indent="0">
              <a:buNone/>
              <a:defRPr sz="504" b="1"/>
            </a:lvl6pPr>
            <a:lvl7pPr marL="864108" indent="0">
              <a:buNone/>
              <a:defRPr sz="504" b="1"/>
            </a:lvl7pPr>
            <a:lvl8pPr marL="1008126" indent="0">
              <a:buNone/>
              <a:defRPr sz="504" b="1"/>
            </a:lvl8pPr>
            <a:lvl9pPr marL="1152144" indent="0">
              <a:buNone/>
              <a:defRPr sz="50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2915" y="921842"/>
            <a:ext cx="1910759" cy="924661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AB65-09A7-4779-9B0C-EB8F69B3ED0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0EA6-CE91-4089-A483-13169ACC3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24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56133" y="191093"/>
            <a:ext cx="4003568" cy="39658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04037" y="229876"/>
            <a:ext cx="3907759" cy="31137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AB65-09A7-4779-9B0C-EB8F69B3ED0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0EA6-CE91-4089-A483-13169ACC3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358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AB65-09A7-4779-9B0C-EB8F69B3ED0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0EA6-CE91-4089-A483-13169ACC3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9065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158660" y="1619960"/>
            <a:ext cx="4002917" cy="40159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915" y="1657867"/>
            <a:ext cx="1739401" cy="217229"/>
          </a:xfrm>
        </p:spPr>
        <p:txBody>
          <a:bodyPr anchor="ctr"/>
          <a:lstStyle>
            <a:lvl1pPr algn="l">
              <a:defRPr sz="63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660" y="189406"/>
            <a:ext cx="4001018" cy="1324707"/>
          </a:xfrm>
        </p:spPr>
        <p:txBody>
          <a:bodyPr anchor="ctr">
            <a:normAutofit/>
          </a:bodyPr>
          <a:lstStyle>
            <a:lvl1pPr>
              <a:defRPr sz="630">
                <a:solidFill>
                  <a:schemeClr val="tx2"/>
                </a:solidFill>
              </a:defRPr>
            </a:lvl1pPr>
            <a:lvl2pPr>
              <a:defRPr sz="567">
                <a:solidFill>
                  <a:schemeClr val="tx2"/>
                </a:solidFill>
              </a:defRPr>
            </a:lvl2pPr>
            <a:lvl3pPr>
              <a:defRPr sz="504">
                <a:solidFill>
                  <a:schemeClr val="tx2"/>
                </a:solidFill>
              </a:defRPr>
            </a:lvl3pPr>
            <a:lvl4pPr>
              <a:defRPr sz="441">
                <a:solidFill>
                  <a:schemeClr val="tx2"/>
                </a:solidFill>
              </a:defRPr>
            </a:lvl4pPr>
            <a:lvl5pPr>
              <a:defRPr sz="441">
                <a:solidFill>
                  <a:schemeClr val="tx2"/>
                </a:solidFill>
              </a:defRPr>
            </a:lvl5pPr>
            <a:lvl6pPr>
              <a:defRPr sz="441">
                <a:solidFill>
                  <a:schemeClr val="tx2"/>
                </a:solidFill>
              </a:defRPr>
            </a:lvl6pPr>
            <a:lvl7pPr>
              <a:defRPr sz="441">
                <a:solidFill>
                  <a:schemeClr val="tx2"/>
                </a:solidFill>
              </a:defRPr>
            </a:lvl7pPr>
            <a:lvl8pPr>
              <a:defRPr sz="441">
                <a:solidFill>
                  <a:schemeClr val="tx2"/>
                </a:solidFill>
              </a:defRPr>
            </a:lvl8pPr>
            <a:lvl9pPr>
              <a:defRPr sz="441">
                <a:solidFill>
                  <a:schemeClr val="tx2"/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3956" y="1657868"/>
            <a:ext cx="2079718" cy="217229"/>
          </a:xfrm>
        </p:spPr>
        <p:txBody>
          <a:bodyPr anchor="ctr">
            <a:normAutofit/>
          </a:bodyPr>
          <a:lstStyle>
            <a:lvl1pPr marL="0" indent="0" algn="r">
              <a:buNone/>
              <a:defRPr sz="347">
                <a:solidFill>
                  <a:schemeClr val="bg1"/>
                </a:solidFill>
              </a:defRPr>
            </a:lvl1pPr>
            <a:lvl2pPr marL="144018" indent="0">
              <a:buNone/>
              <a:defRPr sz="347"/>
            </a:lvl2pPr>
            <a:lvl3pPr marL="288036" indent="0">
              <a:buNone/>
              <a:defRPr sz="315"/>
            </a:lvl3pPr>
            <a:lvl4pPr marL="432054" indent="0">
              <a:buNone/>
              <a:defRPr sz="284"/>
            </a:lvl4pPr>
            <a:lvl5pPr marL="576072" indent="0">
              <a:buNone/>
              <a:defRPr sz="284"/>
            </a:lvl5pPr>
            <a:lvl6pPr marL="720090" indent="0">
              <a:buNone/>
              <a:defRPr sz="284"/>
            </a:lvl6pPr>
            <a:lvl7pPr marL="864108" indent="0">
              <a:buNone/>
              <a:defRPr sz="284"/>
            </a:lvl7pPr>
            <a:lvl8pPr marL="1008126" indent="0">
              <a:buNone/>
              <a:defRPr sz="284"/>
            </a:lvl8pPr>
            <a:lvl9pPr marL="1152144" indent="0">
              <a:buNone/>
              <a:defRPr sz="284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EBCAB65-09A7-4779-9B0C-EB8F69B3ED0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57B0EA6-CE91-4089-A483-13169ACC3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353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915" y="1478635"/>
            <a:ext cx="3907759" cy="178549"/>
          </a:xfrm>
        </p:spPr>
        <p:txBody>
          <a:bodyPr anchor="b">
            <a:normAutofit/>
          </a:bodyPr>
          <a:lstStyle>
            <a:lvl1pPr algn="l">
              <a:defRPr sz="756" b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8660" y="188941"/>
            <a:ext cx="4000317" cy="1120699"/>
          </a:xfrm>
        </p:spPr>
        <p:txBody>
          <a:bodyPr anchor="t">
            <a:normAutofit/>
          </a:bodyPr>
          <a:lstStyle>
            <a:lvl1pPr marL="0" indent="0" algn="ctr">
              <a:buNone/>
              <a:defRPr sz="504"/>
            </a:lvl1pPr>
            <a:lvl2pPr marL="144018" indent="0">
              <a:buNone/>
              <a:defRPr sz="504"/>
            </a:lvl2pPr>
            <a:lvl3pPr marL="288036" indent="0">
              <a:buNone/>
              <a:defRPr sz="504"/>
            </a:lvl3pPr>
            <a:lvl4pPr marL="432054" indent="0">
              <a:buNone/>
              <a:defRPr sz="504"/>
            </a:lvl4pPr>
            <a:lvl5pPr marL="576072" indent="0">
              <a:buNone/>
              <a:defRPr sz="504"/>
            </a:lvl5pPr>
            <a:lvl6pPr marL="720090" indent="0">
              <a:buNone/>
              <a:defRPr sz="504"/>
            </a:lvl6pPr>
            <a:lvl7pPr marL="864108" indent="0">
              <a:buNone/>
              <a:defRPr sz="504"/>
            </a:lvl7pPr>
            <a:lvl8pPr marL="1008126" indent="0">
              <a:buNone/>
              <a:defRPr sz="504"/>
            </a:lvl8pPr>
            <a:lvl9pPr marL="1152144" indent="0">
              <a:buNone/>
              <a:defRPr sz="504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915" y="1657184"/>
            <a:ext cx="3907759" cy="188609"/>
          </a:xfrm>
        </p:spPr>
        <p:txBody>
          <a:bodyPr>
            <a:normAutofit/>
          </a:bodyPr>
          <a:lstStyle>
            <a:lvl1pPr marL="0" indent="0">
              <a:buNone/>
              <a:defRPr sz="378"/>
            </a:lvl1pPr>
            <a:lvl2pPr marL="144018" indent="0">
              <a:buNone/>
              <a:defRPr sz="378"/>
            </a:lvl2pPr>
            <a:lvl3pPr marL="288036" indent="0">
              <a:buNone/>
              <a:defRPr sz="315"/>
            </a:lvl3pPr>
            <a:lvl4pPr marL="432054" indent="0">
              <a:buNone/>
              <a:defRPr sz="284"/>
            </a:lvl4pPr>
            <a:lvl5pPr marL="576072" indent="0">
              <a:buNone/>
              <a:defRPr sz="284"/>
            </a:lvl5pPr>
            <a:lvl6pPr marL="720090" indent="0">
              <a:buNone/>
              <a:defRPr sz="284"/>
            </a:lvl6pPr>
            <a:lvl7pPr marL="864108" indent="0">
              <a:buNone/>
              <a:defRPr sz="284"/>
            </a:lvl7pPr>
            <a:lvl8pPr marL="1008126" indent="0">
              <a:buNone/>
              <a:defRPr sz="284"/>
            </a:lvl8pPr>
            <a:lvl9pPr marL="1152144" indent="0">
              <a:buNone/>
              <a:defRPr sz="284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AB65-09A7-4779-9B0C-EB8F69B3ED0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0EA6-CE91-4089-A483-13169ACC3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307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915" y="222147"/>
            <a:ext cx="3907759" cy="3747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915" y="735949"/>
            <a:ext cx="3907759" cy="11098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94765" y="1876460"/>
            <a:ext cx="1007904" cy="115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4">
                <a:solidFill>
                  <a:schemeClr val="accent2"/>
                </a:solidFill>
              </a:defRPr>
            </a:lvl1pPr>
          </a:lstStyle>
          <a:p>
            <a:fld id="{3EBCAB65-09A7-4779-9B0C-EB8F69B3ED0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915" y="1875097"/>
            <a:ext cx="2450746" cy="115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4" cap="all">
                <a:solidFill>
                  <a:schemeClr val="accent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0773" y="1876460"/>
            <a:ext cx="372901" cy="115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4">
                <a:solidFill>
                  <a:schemeClr val="accent2"/>
                </a:solidFill>
              </a:defRPr>
            </a:lvl1pPr>
          </a:lstStyle>
          <a:p>
            <a:fld id="{A57B0EA6-CE91-4089-A483-13169ACC3450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158206" y="144040"/>
            <a:ext cx="1312075" cy="2992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2849308" y="142919"/>
            <a:ext cx="1312075" cy="31049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502867" y="144039"/>
            <a:ext cx="1312075" cy="2880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648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144018" rtl="0" eaLnBrk="1" latinLnBrk="0" hangingPunct="1">
        <a:spcBef>
          <a:spcPct val="0"/>
        </a:spcBef>
        <a:buNone/>
        <a:defRPr sz="882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96390" indent="-96390" algn="l" defTabSz="144018" rtl="0" eaLnBrk="1" latinLnBrk="0" hangingPunct="1">
        <a:spcBef>
          <a:spcPct val="20000"/>
        </a:spcBef>
        <a:spcAft>
          <a:spcPts val="189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567" kern="1200">
          <a:solidFill>
            <a:schemeClr val="tx2"/>
          </a:solidFill>
          <a:latin typeface="+mn-lt"/>
          <a:ea typeface="+mn-ea"/>
          <a:cs typeface="+mn-cs"/>
        </a:defRPr>
      </a:lvl1pPr>
      <a:lvl2pPr marL="198450" indent="-96390" algn="l" defTabSz="144018" rtl="0" eaLnBrk="1" latinLnBrk="0" hangingPunct="1">
        <a:spcBef>
          <a:spcPct val="20000"/>
        </a:spcBef>
        <a:spcAft>
          <a:spcPts val="189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504" kern="1200">
          <a:solidFill>
            <a:schemeClr val="tx2"/>
          </a:solidFill>
          <a:latin typeface="+mn-lt"/>
          <a:ea typeface="+mn-ea"/>
          <a:cs typeface="+mn-cs"/>
        </a:defRPr>
      </a:lvl2pPr>
      <a:lvl3pPr marL="283500" indent="-85050" algn="l" defTabSz="144018" rtl="0" eaLnBrk="1" latinLnBrk="0" hangingPunct="1">
        <a:spcBef>
          <a:spcPct val="20000"/>
        </a:spcBef>
        <a:spcAft>
          <a:spcPts val="189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441" kern="1200">
          <a:solidFill>
            <a:schemeClr val="tx2"/>
          </a:solidFill>
          <a:latin typeface="+mn-lt"/>
          <a:ea typeface="+mn-ea"/>
          <a:cs typeface="+mn-cs"/>
        </a:defRPr>
      </a:lvl3pPr>
      <a:lvl4pPr marL="391230" indent="-73710" algn="l" defTabSz="144018" rtl="0" eaLnBrk="1" latinLnBrk="0" hangingPunct="1">
        <a:spcBef>
          <a:spcPct val="20000"/>
        </a:spcBef>
        <a:spcAft>
          <a:spcPts val="189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78" kern="1200">
          <a:solidFill>
            <a:schemeClr val="tx2"/>
          </a:solidFill>
          <a:latin typeface="+mn-lt"/>
          <a:ea typeface="+mn-ea"/>
          <a:cs typeface="+mn-cs"/>
        </a:defRPr>
      </a:lvl4pPr>
      <a:lvl5pPr marL="504630" indent="-73710" algn="l" defTabSz="144018" rtl="0" eaLnBrk="1" latinLnBrk="0" hangingPunct="1">
        <a:spcBef>
          <a:spcPct val="20000"/>
        </a:spcBef>
        <a:spcAft>
          <a:spcPts val="189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78" kern="1200">
          <a:solidFill>
            <a:schemeClr val="tx2"/>
          </a:solidFill>
          <a:latin typeface="+mn-lt"/>
          <a:ea typeface="+mn-ea"/>
          <a:cs typeface="+mn-cs"/>
        </a:defRPr>
      </a:lvl5pPr>
      <a:lvl6pPr marL="598500" indent="-72009" algn="l" defTabSz="144018" rtl="0" eaLnBrk="1" latinLnBrk="0" hangingPunct="1">
        <a:spcBef>
          <a:spcPct val="20000"/>
        </a:spcBef>
        <a:spcAft>
          <a:spcPts val="189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78" kern="1200">
          <a:solidFill>
            <a:schemeClr val="tx2"/>
          </a:solidFill>
          <a:latin typeface="+mn-lt"/>
          <a:ea typeface="+mn-ea"/>
          <a:cs typeface="+mn-cs"/>
        </a:defRPr>
      </a:lvl6pPr>
      <a:lvl7pPr marL="693000" indent="-72009" algn="l" defTabSz="144018" rtl="0" eaLnBrk="1" latinLnBrk="0" hangingPunct="1">
        <a:spcBef>
          <a:spcPct val="20000"/>
        </a:spcBef>
        <a:spcAft>
          <a:spcPts val="189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78" kern="1200">
          <a:solidFill>
            <a:schemeClr val="tx2"/>
          </a:solidFill>
          <a:latin typeface="+mn-lt"/>
          <a:ea typeface="+mn-ea"/>
          <a:cs typeface="+mn-cs"/>
        </a:defRPr>
      </a:lvl7pPr>
      <a:lvl8pPr marL="787500" indent="-72009" algn="l" defTabSz="144018" rtl="0" eaLnBrk="1" latinLnBrk="0" hangingPunct="1">
        <a:spcBef>
          <a:spcPct val="20000"/>
        </a:spcBef>
        <a:spcAft>
          <a:spcPts val="189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78" kern="1200">
          <a:solidFill>
            <a:schemeClr val="tx2"/>
          </a:solidFill>
          <a:latin typeface="+mn-lt"/>
          <a:ea typeface="+mn-ea"/>
          <a:cs typeface="+mn-cs"/>
        </a:defRPr>
      </a:lvl8pPr>
      <a:lvl9pPr marL="882000" indent="-72009" algn="l" defTabSz="144018" rtl="0" eaLnBrk="1" latinLnBrk="0" hangingPunct="1">
        <a:spcBef>
          <a:spcPct val="20000"/>
        </a:spcBef>
        <a:spcAft>
          <a:spcPts val="189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78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4018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" algn="l" defTabSz="144018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" algn="l" defTabSz="144018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" algn="l" defTabSz="144018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" algn="l" defTabSz="144018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" algn="l" defTabSz="144018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" algn="l" defTabSz="144018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" algn="l" defTabSz="144018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" algn="l" defTabSz="144018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914" y="184151"/>
            <a:ext cx="3894981" cy="266699"/>
          </a:xfrm>
        </p:spPr>
        <p:txBody>
          <a:bodyPr/>
          <a:lstStyle/>
          <a:p>
            <a:r>
              <a:rPr lang="es-MX" dirty="0" smtClean="0"/>
              <a:t>JURITZI ZUÑIGA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5915" y="996351"/>
            <a:ext cx="3894980" cy="996352"/>
          </a:xfrm>
        </p:spPr>
        <p:txBody>
          <a:bodyPr>
            <a:normAutofit/>
          </a:bodyPr>
          <a:lstStyle/>
          <a:p>
            <a:r>
              <a:rPr lang="es-MX" sz="900" dirty="0" smtClean="0"/>
              <a:t>2-14-51-58 (HOME PHONE)</a:t>
            </a:r>
          </a:p>
          <a:p>
            <a:r>
              <a:rPr lang="es-MX" sz="900" dirty="0" smtClean="0"/>
              <a:t>442-424-9332 (CELL PHONE)</a:t>
            </a:r>
          </a:p>
          <a:p>
            <a:endParaRPr lang="es-MX" sz="9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s-MX" sz="900" dirty="0" smtClean="0"/>
              <a:t>                                  </a:t>
            </a:r>
          </a:p>
          <a:p>
            <a:r>
              <a:rPr lang="es-MX" sz="900" dirty="0"/>
              <a:t> </a:t>
            </a:r>
            <a:r>
              <a:rPr lang="es-MX" sz="900" dirty="0" smtClean="0"/>
              <a:t>                                  </a:t>
            </a:r>
            <a:r>
              <a:rPr lang="es-MX" sz="900" dirty="0" smtClean="0"/>
              <a:t>marielzuniga58@Gmail.com(E-MAIL </a:t>
            </a:r>
            <a:r>
              <a:rPr lang="es-MX" sz="900" dirty="0" smtClean="0"/>
              <a:t>ADDRESS)</a:t>
            </a:r>
            <a:endParaRPr lang="es-MX" sz="9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349" y="196851"/>
            <a:ext cx="91954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85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915" y="221212"/>
            <a:ext cx="1406985" cy="319394"/>
          </a:xfrm>
        </p:spPr>
        <p:txBody>
          <a:bodyPr>
            <a:normAutofit/>
          </a:bodyPr>
          <a:lstStyle/>
          <a:p>
            <a:r>
              <a:rPr lang="es-MX" sz="1130" dirty="0" smtClean="0"/>
              <a:t>BRENDA SUAREZ </a:t>
            </a:r>
            <a:endParaRPr lang="es-MX" sz="113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5915" y="1200150"/>
            <a:ext cx="4029535" cy="889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600" dirty="0" smtClean="0"/>
              <a:t>2-10-16-16 (HOME </a:t>
            </a:r>
            <a:r>
              <a:rPr lang="es-MX" sz="600" dirty="0" smtClean="0"/>
              <a:t>PHONE)</a:t>
            </a:r>
            <a:endParaRPr lang="es-MX" sz="600" dirty="0"/>
          </a:p>
          <a:p>
            <a:pPr marL="0" indent="0">
              <a:buNone/>
            </a:pPr>
            <a:r>
              <a:rPr lang="es-MX" sz="600" dirty="0" smtClean="0"/>
              <a:t>442-205-8189(CELL </a:t>
            </a:r>
            <a:r>
              <a:rPr lang="es-MX" sz="600" dirty="0" smtClean="0"/>
              <a:t>PHONE)</a:t>
            </a:r>
          </a:p>
          <a:p>
            <a:pPr marL="0" indent="0">
              <a:buNone/>
            </a:pPr>
            <a:endParaRPr lang="es-MX" sz="600" dirty="0"/>
          </a:p>
          <a:p>
            <a:pPr marL="0" indent="0">
              <a:buNone/>
            </a:pPr>
            <a:endParaRPr lang="es-MX" sz="600" dirty="0" smtClean="0"/>
          </a:p>
          <a:p>
            <a:pPr marL="0" indent="0">
              <a:buNone/>
            </a:pPr>
            <a:r>
              <a:rPr lang="es-MX" sz="600" dirty="0" smtClean="0"/>
              <a:t>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s-MX" sz="600" dirty="0" smtClean="0"/>
              <a:t>                                                                                                  </a:t>
            </a:r>
            <a:r>
              <a:rPr lang="es-MX" sz="600" dirty="0" smtClean="0"/>
              <a:t>  </a:t>
            </a:r>
            <a:r>
              <a:rPr lang="es-MX" sz="600" dirty="0" smtClean="0"/>
              <a:t>BRENDASUAREZ984@GMAIL.COM</a:t>
            </a:r>
            <a:r>
              <a:rPr lang="es-MX" sz="600" dirty="0" smtClean="0"/>
              <a:t> </a:t>
            </a:r>
            <a:r>
              <a:rPr lang="es-MX" sz="600" dirty="0" smtClean="0"/>
              <a:t>E-MAIL ADDRESS</a:t>
            </a:r>
            <a:endParaRPr lang="es-MX" sz="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050" y="578706"/>
            <a:ext cx="1594310" cy="1021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82387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507</TotalTime>
  <Words>32</Words>
  <Application>Microsoft Office PowerPoint</Application>
  <PresentationFormat>Personalizado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Gill Sans MT</vt:lpstr>
      <vt:lpstr>Wingdings 2</vt:lpstr>
      <vt:lpstr>Dividendo</vt:lpstr>
      <vt:lpstr>JURITZI ZUÑIGA</vt:lpstr>
      <vt:lpstr>BRENDA SUAREZ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JURITZI ZUÑIGA</dc:title>
  <dc:creator>Usuario de Windows</dc:creator>
  <cp:lastModifiedBy>Usuario de Windows</cp:lastModifiedBy>
  <cp:revision>8</cp:revision>
  <dcterms:created xsi:type="dcterms:W3CDTF">2018-09-16T15:34:10Z</dcterms:created>
  <dcterms:modified xsi:type="dcterms:W3CDTF">2018-09-17T20:10:38Z</dcterms:modified>
</cp:coreProperties>
</file>