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1DE826F-7D0D-4E10-8B66-AC9E9977C6D7}" type="datetimeFigureOut">
              <a:rPr lang="es-MX" smtClean="0"/>
              <a:t>17/09/2018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CB45DFE-C481-4512-992B-A6BDD3325D5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  <a:latin typeface="Baby Kruffy" panose="00000400000000000000" pitchFamily="2" charset="0"/>
              </a:rPr>
              <a:t>Victoria Nataly López Venegas</a:t>
            </a:r>
            <a:endParaRPr lang="es-MX" dirty="0">
              <a:solidFill>
                <a:schemeClr val="accent1"/>
              </a:solidFill>
              <a:latin typeface="Baby Kruffy" panose="00000400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accent1"/>
                </a:solidFill>
                <a:latin typeface="AcmeFont" pitchFamily="2" charset="0"/>
              </a:rPr>
              <a:t>1B Ingles Unit 1</a:t>
            </a:r>
            <a:endParaRPr lang="es-MX" dirty="0">
              <a:solidFill>
                <a:schemeClr val="accent1"/>
              </a:solidFill>
              <a:latin typeface="AcmeFont" pitchFamily="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1168"/>
            <a:ext cx="1231746" cy="151111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601223"/>
            <a:ext cx="152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4114800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1455189" cy="1467417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987824" y="1484784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7780" cmpd="sng">
                  <a:solidFill>
                    <a:schemeClr val="bg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Victoria Nataly López Venegas</a:t>
            </a:r>
            <a:endParaRPr lang="es-MX" sz="2400" b="1" dirty="0">
              <a:ln w="17780" cmpd="sng">
                <a:solidFill>
                  <a:schemeClr val="bg1">
                    <a:lumMod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18696" y="1918920"/>
            <a:ext cx="489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7780" cmpd="sng">
                  <a:solidFill>
                    <a:schemeClr val="bg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Phone: 413-13-21</a:t>
            </a:r>
            <a:endParaRPr lang="es-MX" sz="2400" b="1" dirty="0">
              <a:ln w="17780" cmpd="sng">
                <a:solidFill>
                  <a:schemeClr val="bg1">
                    <a:lumMod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32424" y="232107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7780" cmpd="sng">
                  <a:solidFill>
                    <a:schemeClr val="bg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Cell Phone: 844-185-4016 </a:t>
            </a:r>
            <a:endParaRPr lang="es-MX" sz="2400" b="1" dirty="0">
              <a:ln w="17780" cmpd="sng">
                <a:solidFill>
                  <a:schemeClr val="bg1">
                    <a:lumMod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18696" y="2782741"/>
            <a:ext cx="44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7780" cmpd="sng">
                  <a:solidFill>
                    <a:schemeClr val="bg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 toriv345@gmail.com</a:t>
            </a:r>
            <a:endParaRPr lang="es-MX" sz="2400" b="1" dirty="0">
              <a:ln w="17780" cmpd="sng">
                <a:solidFill>
                  <a:schemeClr val="bg1">
                    <a:lumMod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331640" y="4797152"/>
            <a:ext cx="657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7780" cmpd="sng">
                  <a:solidFill>
                    <a:schemeClr val="bg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 smtClean="0">
                <a:ln w="17780" cmpd="sng">
                  <a:solidFill>
                    <a:schemeClr val="bg1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olleyball player - Kpop lover and Dancer</a:t>
            </a:r>
            <a:endParaRPr lang="es-MX" sz="2400" b="1" dirty="0">
              <a:ln w="17780" cmpd="sng">
                <a:solidFill>
                  <a:schemeClr val="bg1">
                    <a:lumMod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4066118"/>
            <a:ext cx="807117" cy="60533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23384"/>
            <a:ext cx="864096" cy="64807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4794"/>
            <a:ext cx="1080120" cy="72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9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040783" cy="3960440"/>
          </a:xfrm>
        </p:spPr>
      </p:pic>
      <p:sp>
        <p:nvSpPr>
          <p:cNvPr id="5" name="4 CuadroTexto"/>
          <p:cNvSpPr txBox="1"/>
          <p:nvPr/>
        </p:nvSpPr>
        <p:spPr>
          <a:xfrm>
            <a:off x="1475656" y="479715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amateur novels have a dog and love to go to parties</a:t>
            </a:r>
            <a:endParaRPr lang="es-MX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16832"/>
            <a:ext cx="1605372" cy="160537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059832" y="1916832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Samantha Ibeth López Venegas</a:t>
            </a:r>
            <a:endParaRPr lang="es-MX" sz="2400" dirty="0">
              <a:ln w="17780" cmpd="sng">
                <a:solidFill>
                  <a:schemeClr val="bg1">
                    <a:lumMod val="10000"/>
                  </a:schemeClr>
                </a:solidFill>
                <a:prstDash val="solid"/>
                <a:miter lim="800000"/>
              </a:ln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059832" y="237849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 Phone:  4-82-70-31</a:t>
            </a:r>
            <a:endParaRPr lang="es-MX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59832" y="2840162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1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Cell Phone: 844-328-5643</a:t>
            </a:r>
            <a:endParaRPr lang="es-MX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1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059832" y="3301827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Email: sams-love@hotmail.com</a:t>
            </a:r>
            <a:endParaRPr lang="es-MX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90188"/>
            <a:ext cx="1659632" cy="110642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78474"/>
            <a:ext cx="1381187" cy="109444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64133"/>
            <a:ext cx="1728192" cy="112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793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Personalizado 8">
      <a:dk1>
        <a:srgbClr val="FEA4AD"/>
      </a:dk1>
      <a:lt1>
        <a:srgbClr val="FEA4AD"/>
      </a:lt1>
      <a:dk2>
        <a:srgbClr val="FEA4AD"/>
      </a:dk2>
      <a:lt2>
        <a:srgbClr val="FF3737"/>
      </a:lt2>
      <a:accent1>
        <a:srgbClr val="CF035F"/>
      </a:accent1>
      <a:accent2>
        <a:srgbClr val="FD013D"/>
      </a:accent2>
      <a:accent3>
        <a:srgbClr val="CF035F"/>
      </a:accent3>
      <a:accent4>
        <a:srgbClr val="F72D4F"/>
      </a:accent4>
      <a:accent5>
        <a:srgbClr val="FF99FF"/>
      </a:accent5>
      <a:accent6>
        <a:srgbClr val="FEA4AD"/>
      </a:accent6>
      <a:hlink>
        <a:srgbClr val="FF99FF"/>
      </a:hlink>
      <a:folHlink>
        <a:srgbClr val="FFCCFF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53</TotalTime>
  <Words>56</Words>
  <Application>Microsoft Office PowerPoint</Application>
  <PresentationFormat>Presentación en pantalla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AcmeFont</vt:lpstr>
      <vt:lpstr>Arial</vt:lpstr>
      <vt:lpstr>Baby Kruffy</vt:lpstr>
      <vt:lpstr>Brush Script MT</vt:lpstr>
      <vt:lpstr>Constantia</vt:lpstr>
      <vt:lpstr>Franklin Gothic Book</vt:lpstr>
      <vt:lpstr>Rage Italic</vt:lpstr>
      <vt:lpstr>Chincheta</vt:lpstr>
      <vt:lpstr>Victoria Nataly López Venegas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 Antonio López Ayala</dc:creator>
  <cp:lastModifiedBy>InterAcSis-HP</cp:lastModifiedBy>
  <cp:revision>5</cp:revision>
  <dcterms:created xsi:type="dcterms:W3CDTF">2018-09-17T02:44:22Z</dcterms:created>
  <dcterms:modified xsi:type="dcterms:W3CDTF">2018-09-18T00:12:56Z</dcterms:modified>
</cp:coreProperties>
</file>