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8" d="100"/>
          <a:sy n="98" d="100"/>
        </p:scale>
        <p:origin x="-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575880-67CC-4C9D-8A1E-C9E39E204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66DE141-D930-46A6-97DA-CE3A885E0D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7A68E9-D64C-4542-9B3B-979663A7B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025B-A9B1-4630-A96E-9B5B12D3D9BE}" type="datetimeFigureOut">
              <a:rPr lang="es-ES" smtClean="0"/>
              <a:t>18/09/2018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A5855B-E6A5-4E7E-83B6-A868465C3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4173DB-E3FB-4E2E-8BE4-3889995F2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353-0207-47BA-823E-8F352BC8A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570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AF6E1F-5E05-4D0E-9EDA-CFE052572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C2B1E25-A01F-4670-86A2-2671FC465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F36093-D85B-413D-AB3A-DD510654E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025B-A9B1-4630-A96E-9B5B12D3D9BE}" type="datetimeFigureOut">
              <a:rPr lang="es-ES" smtClean="0"/>
              <a:t>18/09/2018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CB27A7-28A0-4012-8458-AC5D8501A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692DE9-2E8B-48FE-B478-031D11F2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353-0207-47BA-823E-8F352BC8A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266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FFA4A4-A7FB-48DF-BECD-3944184392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4085D9-3C39-4852-B8E3-26B86DE91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98889D-BDE4-4871-88F4-3818C2629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025B-A9B1-4630-A96E-9B5B12D3D9BE}" type="datetimeFigureOut">
              <a:rPr lang="es-ES" smtClean="0"/>
              <a:t>18/09/2018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C0C0EA-EE25-4AE4-B035-A1F65E166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983FFF-2412-4446-823A-FB3DD065D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353-0207-47BA-823E-8F352BC8A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744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AB25C8-3609-475B-8939-5110F95EF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766E43-537C-479B-86BB-30C271FE0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624B71-40E9-4552-AA24-E429F4C60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025B-A9B1-4630-A96E-9B5B12D3D9BE}" type="datetimeFigureOut">
              <a:rPr lang="es-ES" smtClean="0"/>
              <a:t>18/09/2018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2FBC6F-CFBB-4825-B98C-E097CA315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BE266C-BFAA-4792-8F76-0628460B6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353-0207-47BA-823E-8F352BC8A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868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3B9FF0-2417-4C9E-8966-90566925E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F7E157-3494-48EF-9DB8-ACCB22603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E5FF13-E014-4A92-8B70-78AA960F9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025B-A9B1-4630-A96E-9B5B12D3D9BE}" type="datetimeFigureOut">
              <a:rPr lang="es-ES" smtClean="0"/>
              <a:t>18/09/2018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228CAA-701A-4A59-A54B-9B6E0798A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F19B60-C1AE-433B-B218-F0A80C534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353-0207-47BA-823E-8F352BC8A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120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04E73E-DCB6-40D4-BEE5-780AF0CFE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E18746-8D8C-4F57-8FB6-71B48EA6E0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E2A0E2-0EAD-4BB9-A53B-65F81E46E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BC89796-6953-4FF1-BB80-AE6AF3251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025B-A9B1-4630-A96E-9B5B12D3D9BE}" type="datetimeFigureOut">
              <a:rPr lang="es-ES" smtClean="0"/>
              <a:t>18/09/2018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A63052-9251-4E9C-9FAA-ACF9594A9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1098B0-DD33-4D00-A141-1550CC3B0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353-0207-47BA-823E-8F352BC8A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859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2CB1B-55EC-40F8-A338-251786E46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11DDF1-2F09-4C1C-B408-B5626669C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C00315D-9BC8-4129-B995-D13B177C8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DEA79F-8DBD-42E8-90C2-897EDA992B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D5B17C-5615-4A9E-995A-C3BF5FE650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70C4777-A842-47C9-837F-3AF044A68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025B-A9B1-4630-A96E-9B5B12D3D9BE}" type="datetimeFigureOut">
              <a:rPr lang="es-ES" smtClean="0"/>
              <a:t>18/09/2018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D918CB2-4229-450B-8CF8-45512C4F8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5CDB36B-17B8-4520-BEBB-C6DCEA1F1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353-0207-47BA-823E-8F352BC8A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624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C593F2-805D-47AB-BB2C-BF000718F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B0BF6A6-FF48-4B22-B9F0-6949B717C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025B-A9B1-4630-A96E-9B5B12D3D9BE}" type="datetimeFigureOut">
              <a:rPr lang="es-ES" smtClean="0"/>
              <a:t>18/09/2018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ED0405-4995-4EC2-9B80-8AB8C85B1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3167FED-B930-4B5D-9C51-AF8994895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353-0207-47BA-823E-8F352BC8A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1404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12DF471-D537-4BED-B5CE-9A0B52829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025B-A9B1-4630-A96E-9B5B12D3D9BE}" type="datetimeFigureOut">
              <a:rPr lang="es-ES" smtClean="0"/>
              <a:t>18/09/2018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41730C5-0F85-442A-8A61-12DC46E25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27F2B9-5727-41F7-A6AB-B7B278139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353-0207-47BA-823E-8F352BC8A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0804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E368D3-2EA8-48A7-9DBF-78B4A810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28E830-0F8E-4597-BDD0-A79471A61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39BF51-B480-448E-8E4C-D71364383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3B6688-65BE-4D2E-8F84-9CE32FD36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025B-A9B1-4630-A96E-9B5B12D3D9BE}" type="datetimeFigureOut">
              <a:rPr lang="es-ES" smtClean="0"/>
              <a:t>18/09/2018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22D679-9E48-44BB-AD41-9B08BF19B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8201CC-C25F-454A-BD15-0EA65148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353-0207-47BA-823E-8F352BC8A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897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B7905-2E08-4268-A362-19BBD9F3F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1781E9B-D148-4CE9-B107-32D38A087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22219F6-1CB8-41F1-A090-8D029A6B8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3E4D73-3C5D-4C74-8EEB-4BB06FA74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025B-A9B1-4630-A96E-9B5B12D3D9BE}" type="datetimeFigureOut">
              <a:rPr lang="es-ES" smtClean="0"/>
              <a:t>18/09/2018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848443-F059-46B0-9761-E7E3D77D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8D2993-E507-4791-AB84-B909D2FE2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353-0207-47BA-823E-8F352BC8A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8612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763DB26-5BFC-4A35-993E-9092F5C67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90B495-A88D-42BA-B8F5-88F2AC712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35B1EA-2DD0-4E25-A48B-8BB091225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1025B-A9B1-4630-A96E-9B5B12D3D9BE}" type="datetimeFigureOut">
              <a:rPr lang="es-ES" smtClean="0"/>
              <a:t>18/09/2018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5FAEE7-810E-4B73-8FAE-CA28BD72E6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733D75-5EA9-4AB0-B86B-581D8329B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D6353-0207-47BA-823E-8F352BC8A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66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D8F5F1A8-14BA-4E1E-A209-7638AF569A6D}"/>
              </a:ext>
            </a:extLst>
          </p:cNvPr>
          <p:cNvSpPr/>
          <p:nvPr/>
        </p:nvSpPr>
        <p:spPr>
          <a:xfrm>
            <a:off x="1410511" y="321013"/>
            <a:ext cx="4320000" cy="216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E195882-F01C-4CFC-98D5-12D7BE2244A6}"/>
              </a:ext>
            </a:extLst>
          </p:cNvPr>
          <p:cNvSpPr txBox="1"/>
          <p:nvPr/>
        </p:nvSpPr>
        <p:spPr>
          <a:xfrm>
            <a:off x="1571477" y="616183"/>
            <a:ext cx="39980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  VANNESSA JANNETTE SOLIS ALDAPE</a:t>
            </a:r>
          </a:p>
          <a:p>
            <a:pPr algn="ctr"/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HOME PHONE: 4-82-56-01</a:t>
            </a:r>
          </a:p>
          <a:p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WORK PHONE: 844-390-27-84</a:t>
            </a:r>
          </a:p>
          <a:p>
            <a:pPr algn="r"/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Vannessa.solis.11@Gmail.com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2D99D85-3372-48C0-AE68-D5274FF37D4C}"/>
              </a:ext>
            </a:extLst>
          </p:cNvPr>
          <p:cNvSpPr/>
          <p:nvPr/>
        </p:nvSpPr>
        <p:spPr>
          <a:xfrm>
            <a:off x="6439251" y="2486941"/>
            <a:ext cx="4320000" cy="216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46981D1-69A0-4E8E-B124-ADA0DDBE6514}"/>
              </a:ext>
            </a:extLst>
          </p:cNvPr>
          <p:cNvSpPr txBox="1"/>
          <p:nvPr/>
        </p:nvSpPr>
        <p:spPr>
          <a:xfrm>
            <a:off x="6551578" y="2772384"/>
            <a:ext cx="40953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ALEXA CARRIZALES RAMIREZ</a:t>
            </a:r>
          </a:p>
          <a:p>
            <a:pPr algn="ctr"/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HOME PHONE: 4-10-11-92</a:t>
            </a:r>
          </a:p>
          <a:p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WORK PHONE: 844-342-76-81</a:t>
            </a:r>
          </a:p>
          <a:p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ale180701@autolook.com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754E5CC5-FDCA-4C84-82B8-EB1564633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064" y="2655651"/>
            <a:ext cx="860506" cy="389107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C528720-8615-4393-A163-951F53C392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656" y="567235"/>
            <a:ext cx="691520" cy="58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954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39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vanne</dc:creator>
  <cp:lastModifiedBy>vanne</cp:lastModifiedBy>
  <cp:revision>13</cp:revision>
  <dcterms:created xsi:type="dcterms:W3CDTF">2018-09-17T20:36:35Z</dcterms:created>
  <dcterms:modified xsi:type="dcterms:W3CDTF">2018-09-17T23:47:49Z</dcterms:modified>
</cp:coreProperties>
</file>