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206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189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9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86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24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78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294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51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1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20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35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B9B7-951F-4E67-80B6-7C1C1BBD7954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7B04-02A8-4E67-9F5C-BFF9220E1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77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31064" y="1313644"/>
            <a:ext cx="3284113" cy="182880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5775" b="-45775"/>
            </a:stretch>
          </a:blipFill>
        </p:spPr>
        <p:txBody>
          <a:bodyPr>
            <a:normAutofit/>
          </a:bodyPr>
          <a:lstStyle/>
          <a:p>
            <a:pPr algn="r"/>
            <a:r>
              <a:rPr lang="es-MX" sz="2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Maria José palacios López</a:t>
            </a:r>
            <a:br>
              <a:rPr lang="es-MX" sz="2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s-MX" sz="1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(844)3616792</a:t>
            </a:r>
            <a:br>
              <a:rPr lang="es-MX" sz="1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s-MX" sz="1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1710611   </a:t>
            </a:r>
            <a:br>
              <a:rPr lang="es-MX" sz="1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s-MX" sz="1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mp.maria206@Gmail.com</a:t>
            </a:r>
            <a:endParaRPr lang="es-MX" sz="1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Resultado de imagen para iconos de telefono celul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45" y="2014071"/>
            <a:ext cx="240888" cy="2139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3" y="2230673"/>
            <a:ext cx="234261" cy="234261"/>
          </a:xfrm>
          <a:prstGeom prst="ellipse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209516" y="2541136"/>
            <a:ext cx="215676" cy="215676"/>
          </a:xfrm>
          <a:prstGeom prst="ellipse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101140" y="2464934"/>
            <a:ext cx="3283133" cy="185627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dirty="0" smtClean="0">
                <a:noFill/>
              </a:rPr>
              <a:t>mi</a:t>
            </a:r>
            <a:endParaRPr lang="es-MX" dirty="0">
              <a:noFill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404490" y="2872157"/>
            <a:ext cx="28041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9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Midori karely Arias Sosa </a:t>
            </a:r>
          </a:p>
          <a:p>
            <a:pPr algn="r"/>
            <a:r>
              <a:rPr lang="es-MX" sz="1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(844)2286813</a:t>
            </a:r>
          </a:p>
          <a:p>
            <a:pPr algn="r"/>
            <a:r>
              <a:rPr lang="es-MX" sz="1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karelysosa14@Gmail.com</a:t>
            </a:r>
            <a:endParaRPr lang="es-MX" sz="1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707" y="3257522"/>
            <a:ext cx="163306" cy="163306"/>
          </a:xfrm>
          <a:prstGeom prst="ellipse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5973" y="3488214"/>
            <a:ext cx="190287" cy="190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66441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Calibri</vt:lpstr>
      <vt:lpstr>Calibri Light</vt:lpstr>
      <vt:lpstr>Tema de Office</vt:lpstr>
      <vt:lpstr>Maria José palacios López (844)3616792 1710611    mp.maria206@Gmail.com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palacios</dc:creator>
  <cp:lastModifiedBy>maria palacios</cp:lastModifiedBy>
  <cp:revision>7</cp:revision>
  <dcterms:created xsi:type="dcterms:W3CDTF">2018-09-18T01:55:47Z</dcterms:created>
  <dcterms:modified xsi:type="dcterms:W3CDTF">2018-09-18T02:51:29Z</dcterms:modified>
</cp:coreProperties>
</file>