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810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54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97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32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41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01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39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61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2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09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19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2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10509-7AC9-4479-8214-3A4564F3878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EFABD-D56A-42B3-B054-D7F0646D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58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55544" y="1052736"/>
            <a:ext cx="4320000" cy="2160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Gpe Lizbeth Horta Almaguer</a:t>
            </a:r>
          </a:p>
          <a:p>
            <a:pPr algn="ctr"/>
            <a:endParaRPr lang="es-MX" sz="12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pPr algn="ctr"/>
            <a:endParaRPr lang="es-MX" sz="1200" dirty="0" smtClean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pPr algn="ctr"/>
            <a:endParaRPr lang="es-MX" sz="12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pPr algn="ctr"/>
            <a:endParaRPr lang="es-MX" sz="1200" dirty="0" smtClean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pPr algn="ctr"/>
            <a:r>
              <a:rPr lang="es-MX" sz="12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Work phone: 435-59-05.</a:t>
            </a:r>
          </a:p>
          <a:p>
            <a:pPr algn="ctr"/>
            <a:r>
              <a:rPr lang="es-MX" sz="12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Phone numer: 844-290-49-97.</a:t>
            </a:r>
          </a:p>
          <a:p>
            <a:pPr algn="ctr"/>
            <a:r>
              <a:rPr lang="es-MX" sz="1200" dirty="0" smtClean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E-mil: lizalmaguer499@gmail.com</a:t>
            </a:r>
          </a:p>
          <a:p>
            <a:pPr algn="ctr"/>
            <a:endParaRPr lang="es-MX" sz="12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35696" y="3780061"/>
            <a:ext cx="4320000" cy="2160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Mariana Gaona.</a:t>
            </a:r>
          </a:p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endParaRPr lang="es-MX" dirty="0">
              <a:solidFill>
                <a:schemeClr val="tx1"/>
              </a:solidFill>
            </a:endParaRPr>
          </a:p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PHONE NUMER: </a:t>
            </a:r>
            <a:r>
              <a:rPr lang="es-MX" sz="1200" dirty="0" smtClean="0">
                <a:solidFill>
                  <a:schemeClr val="tx1"/>
                </a:solidFill>
              </a:rPr>
              <a:t>844-464-36-98.</a:t>
            </a:r>
          </a:p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Work Phone: </a:t>
            </a:r>
            <a:r>
              <a:rPr lang="es-MX" sz="1200" dirty="0" smtClean="0">
                <a:solidFill>
                  <a:schemeClr val="tx1"/>
                </a:solidFill>
              </a:rPr>
              <a:t>432-33-22.</a:t>
            </a:r>
          </a:p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E-mail: </a:t>
            </a:r>
            <a:r>
              <a:rPr lang="es-MX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Mariana Gaona@hotamil.com</a:t>
            </a:r>
            <a:endParaRPr lang="es-MX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Cindy</dc:creator>
  <cp:lastModifiedBy>Cindy</cp:lastModifiedBy>
  <cp:revision>6</cp:revision>
  <dcterms:created xsi:type="dcterms:W3CDTF">2018-09-17T05:02:44Z</dcterms:created>
  <dcterms:modified xsi:type="dcterms:W3CDTF">2018-09-17T05:55:12Z</dcterms:modified>
</cp:coreProperties>
</file>