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883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26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008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35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744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25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42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39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077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25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286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5786C-8D69-4D3A-A226-4ED2C28E4DA1}" type="datetimeFigureOut">
              <a:rPr lang="es-ES" smtClean="0"/>
              <a:t>17/09/2018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022FC-85BA-422F-940D-BACA022EF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122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anary_rdz1999@Outlook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Perla_CG776@Outlook.com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flipH="1">
            <a:off x="1250576" y="954741"/>
            <a:ext cx="4320000" cy="216000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473251" y="1175489"/>
            <a:ext cx="3874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Adanary Avigail Rodríguez Moreno</a:t>
            </a:r>
            <a:endParaRPr lang="es-ES" sz="20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1473251" y="1656694"/>
            <a:ext cx="1761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694-19-19</a:t>
            </a:r>
          </a:p>
          <a:p>
            <a:pPr algn="ctr"/>
            <a:r>
              <a:rPr lang="es-ES" b="1" dirty="0" smtClean="0"/>
              <a:t>(Home phone)</a:t>
            </a:r>
            <a:endParaRPr lang="es-ES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3781447" y="1656693"/>
            <a:ext cx="1566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/>
              <a:t>866-185-03-44</a:t>
            </a:r>
          </a:p>
          <a:p>
            <a:pPr algn="ctr"/>
            <a:r>
              <a:rPr lang="es-ES" b="1" dirty="0" smtClean="0"/>
              <a:t>(Cell phone)</a:t>
            </a:r>
            <a:endParaRPr lang="es-ES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1890269" y="2303024"/>
            <a:ext cx="3313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hlinkClick r:id="rId3"/>
              </a:rPr>
              <a:t>Adanary_rdz1999@Outlook.com</a:t>
            </a:r>
            <a:endParaRPr lang="es-ES" b="1" dirty="0" smtClean="0"/>
          </a:p>
          <a:p>
            <a:pPr algn="ctr"/>
            <a:r>
              <a:rPr lang="es-ES" b="1" dirty="0" smtClean="0"/>
              <a:t>(e-mail address)</a:t>
            </a:r>
            <a:endParaRPr lang="es-ES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683187" y="3971757"/>
            <a:ext cx="4320000" cy="21600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7871057" y="4217978"/>
            <a:ext cx="2298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Perla Carreón Garza</a:t>
            </a:r>
            <a:endParaRPr lang="es-ES" sz="20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7040519" y="4764595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/>
              <a:t>697-01-41</a:t>
            </a:r>
          </a:p>
          <a:p>
            <a:pPr algn="ctr"/>
            <a:r>
              <a:rPr lang="es-ES" b="1" dirty="0" smtClean="0"/>
              <a:t>(Home phone)</a:t>
            </a:r>
            <a:endParaRPr lang="es-ES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9141273" y="4764594"/>
            <a:ext cx="1566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866-211-46-36</a:t>
            </a:r>
          </a:p>
          <a:p>
            <a:pPr algn="ctr"/>
            <a:r>
              <a:rPr lang="es-ES" b="1" dirty="0" smtClean="0"/>
              <a:t>(Cell phone)</a:t>
            </a:r>
            <a:endParaRPr lang="es-ES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7446553" y="5416132"/>
            <a:ext cx="28519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hlinkClick r:id="rId5"/>
              </a:rPr>
              <a:t>Perla_CG776@Outlook.com</a:t>
            </a:r>
            <a:endParaRPr lang="es-ES" b="1" dirty="0" smtClean="0">
              <a:solidFill>
                <a:schemeClr val="bg1"/>
              </a:solidFill>
            </a:endParaRPr>
          </a:p>
          <a:p>
            <a:pPr algn="ctr"/>
            <a:r>
              <a:rPr lang="es-ES" b="1" dirty="0" smtClean="0"/>
              <a:t>(e-mail address)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6332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37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ADANARY</dc:creator>
  <cp:lastModifiedBy>ADANARY</cp:lastModifiedBy>
  <cp:revision>6</cp:revision>
  <dcterms:created xsi:type="dcterms:W3CDTF">2018-09-17T21:56:30Z</dcterms:created>
  <dcterms:modified xsi:type="dcterms:W3CDTF">2018-09-17T23:44:23Z</dcterms:modified>
</cp:coreProperties>
</file>