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EE5"/>
    <a:srgbClr val="2FDDD5"/>
    <a:srgbClr val="1DEFBD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4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1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43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23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85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79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92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78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35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38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6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45CB-5311-4377-B77E-9AB696173BF1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DED2D-1E56-40F9-A758-139AE44FAA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43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9776" y="409462"/>
            <a:ext cx="7772400" cy="1470025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Escuela Normal De Educación Preescolar</a:t>
            </a:r>
            <a:br>
              <a:rPr lang="es-MX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s-MX" sz="2000" dirty="0" smtClean="0">
                <a:latin typeface="Times New Roman" pitchFamily="18" charset="0"/>
                <a:cs typeface="Times New Roman" pitchFamily="18" charset="0"/>
              </a:rPr>
            </a:br>
            <a:endParaRPr lang="es-MX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4628168"/>
            <a:ext cx="6984776" cy="170304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ENGLISH A1.1 STARTING BASIC COMMUNICATION</a:t>
            </a:r>
            <a:endParaRPr lang="es-MX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s-MX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ENGLISH PROJECT</a:t>
            </a:r>
            <a:endParaRPr lang="es-MX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 1: WHAT´S YOUR NAME</a:t>
            </a:r>
            <a:r>
              <a:rPr lang="en-US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0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435" y="980726"/>
            <a:ext cx="1789081" cy="1789081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2051720" y="2996952"/>
            <a:ext cx="4968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Student: </a:t>
            </a:r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Midori Karely Arias Sosa </a:t>
            </a:r>
            <a:endParaRPr lang="es-MX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MX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Teacher. Cristina Aracely Alvarado</a:t>
            </a:r>
            <a:endParaRPr lang="es-MX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endParaRPr lang="es-MX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86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744416" cy="28068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2 CuadroTexto"/>
          <p:cNvSpPr txBox="1"/>
          <p:nvPr/>
        </p:nvSpPr>
        <p:spPr>
          <a:xfrm>
            <a:off x="251520" y="620688"/>
            <a:ext cx="216024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" pitchFamily="34" charset="0"/>
              </a:rPr>
              <a:t>Midori Sosa</a:t>
            </a:r>
          </a:p>
          <a:p>
            <a:pPr algn="ctr"/>
            <a:endParaRPr lang="es-MX" sz="1400" i="1" dirty="0" smtClean="0">
              <a:latin typeface="Berlin Sans FB" pitchFamily="34" charset="0"/>
            </a:endParaRPr>
          </a:p>
          <a:p>
            <a:pPr algn="ctr"/>
            <a:r>
              <a:rPr lang="es-MX" sz="1400" i="1" dirty="0" smtClean="0">
                <a:latin typeface="Berlin Sans FB" pitchFamily="34" charset="0"/>
              </a:rPr>
              <a:t>Cell phone:  844-228-68-13</a:t>
            </a:r>
          </a:p>
          <a:p>
            <a:pPr algn="ctr"/>
            <a:endParaRPr lang="es-MX" sz="1400" i="1" dirty="0">
              <a:latin typeface="Berlin Sans FB" pitchFamily="34" charset="0"/>
            </a:endParaRPr>
          </a:p>
          <a:p>
            <a:pPr algn="r"/>
            <a:endParaRPr lang="es-MX" sz="1400" i="1" dirty="0" smtClean="0">
              <a:latin typeface="Berlin Sans FB" pitchFamily="34" charset="0"/>
            </a:endParaRPr>
          </a:p>
          <a:p>
            <a:pPr algn="r"/>
            <a:r>
              <a:rPr lang="es-MX" sz="1400" i="1" dirty="0" smtClean="0">
                <a:latin typeface="Berlin Sans FB" pitchFamily="34" charset="0"/>
              </a:rPr>
              <a:t>E-mail adress:  karelysosa14@gmail.com</a:t>
            </a:r>
            <a:r>
              <a:rPr lang="es-MX" sz="2400" dirty="0" smtClean="0">
                <a:latin typeface="Berlin Sans FB" pitchFamily="34" charset="0"/>
              </a:rPr>
              <a:t>  </a:t>
            </a:r>
            <a:endParaRPr lang="es-MX" sz="2400" dirty="0">
              <a:latin typeface="Berlin Sans FB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3388981"/>
            <a:ext cx="3960440" cy="24752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4 CuadroTexto"/>
          <p:cNvSpPr txBox="1"/>
          <p:nvPr/>
        </p:nvSpPr>
        <p:spPr>
          <a:xfrm rot="20954084">
            <a:off x="1907704" y="3569573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Estefanía Barrera</a:t>
            </a:r>
          </a:p>
        </p:txBody>
      </p:sp>
      <p:sp>
        <p:nvSpPr>
          <p:cNvPr id="6" name="5 CuadroTexto"/>
          <p:cNvSpPr txBox="1"/>
          <p:nvPr/>
        </p:nvSpPr>
        <p:spPr>
          <a:xfrm rot="21294202">
            <a:off x="1898401" y="4622744"/>
            <a:ext cx="2349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Cell phone: 844-243-34-03</a:t>
            </a:r>
          </a:p>
          <a:p>
            <a:pPr algn="r"/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E-mail adress: estef758@gmail.com</a:t>
            </a:r>
            <a:endParaRPr lang="es-MX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337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41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Escuela Normal De Educación Preescolar 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pc02</dc:creator>
  <cp:lastModifiedBy>pc02</cp:lastModifiedBy>
  <cp:revision>10</cp:revision>
  <dcterms:created xsi:type="dcterms:W3CDTF">2018-09-18T01:17:13Z</dcterms:created>
  <dcterms:modified xsi:type="dcterms:W3CDTF">2018-09-18T02:42:52Z</dcterms:modified>
</cp:coreProperties>
</file>