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EE5"/>
    <a:srgbClr val="2FDDD5"/>
    <a:srgbClr val="1DEFB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4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4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23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85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79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92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78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3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3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45CB-5311-4377-B77E-9AB696173BF1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ED2D-1E56-40F9-A758-139AE44F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4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9776" y="409462"/>
            <a:ext cx="7772400" cy="1470025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Escuela Normal De Educación Preescolar</a:t>
            </a:r>
            <a:br>
              <a:rPr lang="es-MX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MX" sz="2000" dirty="0" smtClean="0">
                <a:latin typeface="Times New Roman" pitchFamily="18" charset="0"/>
                <a:cs typeface="Times New Roman" pitchFamily="18" charset="0"/>
              </a:rPr>
            </a:b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628168"/>
            <a:ext cx="6984776" cy="170304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A1.1 STARTING BASIC COMMUNICATION</a:t>
            </a:r>
            <a:endParaRPr lang="es-MX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MX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PROJECT</a:t>
            </a:r>
            <a:endParaRPr lang="es-MX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1: WHAT´S YOUR NAME</a:t>
            </a:r>
            <a:r>
              <a:rPr lang="en-US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35" y="980726"/>
            <a:ext cx="1789081" cy="17890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051720" y="2996952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Student: Griselda Estefanía García Barrera</a:t>
            </a:r>
          </a:p>
          <a:p>
            <a:pPr algn="ctr"/>
            <a:endParaRPr lang="es-MX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Teacher. Cristina Aracely Alvarado</a:t>
            </a:r>
            <a:endParaRPr lang="es-MX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6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67597"/>
            <a:ext cx="4724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62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0587"/>
            <a:ext cx="484028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3" y="3555999"/>
            <a:ext cx="4614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37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Escuela Normal De Educación Preescolar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pc02</dc:creator>
  <cp:lastModifiedBy>pc02</cp:lastModifiedBy>
  <cp:revision>8</cp:revision>
  <dcterms:created xsi:type="dcterms:W3CDTF">2018-09-18T01:17:13Z</dcterms:created>
  <dcterms:modified xsi:type="dcterms:W3CDTF">2018-09-18T02:24:43Z</dcterms:modified>
</cp:coreProperties>
</file>