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6F7"/>
    <a:srgbClr val="FF66FF"/>
    <a:srgbClr val="822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90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83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512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91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27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535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90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111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47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213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53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7822-4CF7-477A-95C0-1D4AFC9BBD35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40F3A-8FBB-4F0F-8B06-E2EB94DE1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71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320000" cy="2160000"/>
          </a:xfrm>
          <a:solidFill>
            <a:srgbClr val="FF66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-mail address: </a:t>
            </a:r>
            <a:r>
              <a:rPr lang="en-US" sz="1600" b="1" dirty="0" smtClean="0">
                <a:ln w="0"/>
                <a:solidFill>
                  <a:schemeClr val="tx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Brismega20@Hotmail.com</a:t>
            </a:r>
            <a:endParaRPr lang="es-MX" sz="1600" b="1" dirty="0">
              <a:ln w="0"/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398" y="1231899"/>
            <a:ext cx="1875380" cy="151145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36084"/>
            <a:ext cx="4320000" cy="2156007"/>
          </a:xfrm>
          <a:prstGeom prst="roundRect">
            <a:avLst>
              <a:gd name="adj" fmla="val 8594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B5E6F7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uadroTexto 6"/>
          <p:cNvSpPr txBox="1"/>
          <p:nvPr/>
        </p:nvSpPr>
        <p:spPr>
          <a:xfrm>
            <a:off x="3490176" y="1231899"/>
            <a:ext cx="2240924" cy="1347035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</a:t>
            </a:r>
            <a:r>
              <a:rPr lang="es-MX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MX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</a:t>
            </a:r>
            <a:r>
              <a:rPr 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1600" b="1" dirty="0" smtClean="0">
                <a:latin typeface="Bradley Hand ITC" panose="03070402050302030203" pitchFamily="66" charset="0"/>
              </a:rPr>
              <a:t>Briseida Guadalupe Medrano Gallegos </a:t>
            </a:r>
          </a:p>
          <a:p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3490176" y="2060087"/>
            <a:ext cx="2286322" cy="375487"/>
          </a:xfrm>
          <a:prstGeom prst="rect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phone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MX" sz="1600" b="1" dirty="0" smtClean="0">
                <a:latin typeface="Bradley Hand ITC" panose="03070402050302030203" pitchFamily="66" charset="0"/>
              </a:rPr>
              <a:t>4132508</a:t>
            </a:r>
            <a:endParaRPr lang="es-MX" sz="1600" b="1" dirty="0">
              <a:latin typeface="Bradley Hand ITC" panose="03070402050302030203" pitchFamily="66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856090" y="2315095"/>
            <a:ext cx="21250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Cell</a:t>
            </a:r>
            <a:r>
              <a:rPr lang="es-MX" dirty="0" smtClean="0"/>
              <a:t> </a:t>
            </a:r>
            <a:r>
              <a:rPr lang="es-MX" dirty="0" err="1" smtClean="0"/>
              <a:t>phone</a:t>
            </a:r>
            <a:r>
              <a:rPr lang="es-MX" dirty="0" smtClean="0"/>
              <a:t>: </a:t>
            </a:r>
            <a:r>
              <a:rPr lang="es-MX" sz="1600" b="1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8446065906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8215" y="4037904"/>
            <a:ext cx="1920778" cy="1607669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3593207" y="4024320"/>
            <a:ext cx="2387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Full </a:t>
            </a:r>
            <a:r>
              <a:rPr lang="es-MX" dirty="0" err="1" smtClean="0"/>
              <a:t>name</a:t>
            </a:r>
            <a:r>
              <a:rPr lang="es-MX" dirty="0" smtClean="0"/>
              <a:t>: </a:t>
            </a:r>
            <a:r>
              <a:rPr lang="es-MX" b="1" dirty="0" smtClean="0">
                <a:latin typeface="Bradley Hand ITC" panose="03070402050302030203" pitchFamily="66" charset="0"/>
              </a:rPr>
              <a:t>Dulce Nuños </a:t>
            </a:r>
          </a:p>
          <a:p>
            <a:r>
              <a:rPr lang="es-MX" dirty="0"/>
              <a:t>HOME PHONE; </a:t>
            </a:r>
            <a:r>
              <a:rPr lang="es-MX" b="1" dirty="0" smtClean="0">
                <a:latin typeface="Bradley Hand ITC" panose="03070402050302030203" pitchFamily="66" charset="0"/>
              </a:rPr>
              <a:t>412334</a:t>
            </a:r>
          </a:p>
          <a:p>
            <a:r>
              <a:rPr lang="es-MX" dirty="0" err="1"/>
              <a:t>Cell</a:t>
            </a:r>
            <a:r>
              <a:rPr lang="es-MX" dirty="0"/>
              <a:t> </a:t>
            </a:r>
            <a:r>
              <a:rPr lang="es-MX" dirty="0" err="1"/>
              <a:t>phone</a:t>
            </a:r>
            <a:r>
              <a:rPr lang="es-MX" b="1" dirty="0" smtClean="0">
                <a:latin typeface="Bradley Hand ITC" panose="03070402050302030203" pitchFamily="66" charset="0"/>
              </a:rPr>
              <a:t>: 8441317935</a:t>
            </a:r>
          </a:p>
          <a:p>
            <a:endParaRPr lang="es-MX" b="1" dirty="0" smtClean="0">
              <a:latin typeface="Bradley Hand ITC" panose="03070402050302030203" pitchFamily="66" charset="0"/>
            </a:endParaRPr>
          </a:p>
          <a:p>
            <a:endParaRPr lang="es-MX" b="1" dirty="0">
              <a:latin typeface="Bradley Hand ITC" panose="03070402050302030203" pitchFamily="66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763173" y="5658370"/>
            <a:ext cx="382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E-mail: </a:t>
            </a:r>
            <a:r>
              <a:rPr lang="es-MX" b="1" dirty="0" smtClean="0">
                <a:latin typeface="Bradley Hand ITC" panose="03070402050302030203" pitchFamily="66" charset="0"/>
              </a:rPr>
              <a:t>Dulcenuñez51@Hotmail.com</a:t>
            </a:r>
            <a:endParaRPr lang="es-MX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2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Times New Roman</vt:lpstr>
      <vt:lpstr>Tema de Office</vt:lpstr>
      <vt:lpstr>E-mail address: Brismega20@Hotmail.com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Jesuss Medrasi R</dc:creator>
  <cp:lastModifiedBy>Jesuss Medrasi R</cp:lastModifiedBy>
  <cp:revision>7</cp:revision>
  <dcterms:created xsi:type="dcterms:W3CDTF">2018-09-17T23:09:46Z</dcterms:created>
  <dcterms:modified xsi:type="dcterms:W3CDTF">2018-09-18T00:03:32Z</dcterms:modified>
</cp:coreProperties>
</file>