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  <a:srgbClr val="FF6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31" y="2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36DB2-7105-41D8-9153-C368190EB6C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D5D09E-93CB-4562-B03B-05161D2FA053}">
      <dgm:prSet phldrT="[Texto]" custT="1"/>
      <dgm:spPr>
        <a:solidFill>
          <a:srgbClr val="FF99FF"/>
        </a:solidFill>
        <a:ln>
          <a:solidFill>
            <a:srgbClr val="FF00FF"/>
          </a:solidFill>
        </a:ln>
      </dgm:spPr>
      <dgm:t>
        <a:bodyPr/>
        <a:lstStyle/>
        <a:p>
          <a:r>
            <a:rPr lang="es-MX" sz="1200" dirty="0" smtClean="0"/>
            <a:t> 844-464-36-98 (</a:t>
          </a:r>
          <a:r>
            <a:rPr lang="es-MX" sz="1200" dirty="0" err="1" smtClean="0"/>
            <a:t>work</a:t>
          </a:r>
          <a:r>
            <a:rPr lang="es-MX" sz="1200" dirty="0" smtClean="0"/>
            <a:t> </a:t>
          </a:r>
          <a:r>
            <a:rPr lang="es-MX" sz="1200" dirty="0" err="1" smtClean="0"/>
            <a:t>phone</a:t>
          </a:r>
          <a:r>
            <a:rPr lang="es-MX" sz="1200" dirty="0" smtClean="0"/>
            <a:t> )</a:t>
          </a:r>
          <a:endParaRPr lang="es-MX" sz="1200" dirty="0"/>
        </a:p>
      </dgm:t>
    </dgm:pt>
    <dgm:pt modelId="{2F7D33DA-C79E-42FD-B96A-E5926F20FF46}" type="parTrans" cxnId="{2E5677CA-AC25-4313-94AE-3D7B2EA4BC1C}">
      <dgm:prSet/>
      <dgm:spPr/>
      <dgm:t>
        <a:bodyPr/>
        <a:lstStyle/>
        <a:p>
          <a:endParaRPr lang="es-MX"/>
        </a:p>
      </dgm:t>
    </dgm:pt>
    <dgm:pt modelId="{D7B1CF5B-7E2A-43E2-80DE-FAE21CE93EDE}" type="sibTrans" cxnId="{2E5677CA-AC25-4313-94AE-3D7B2EA4BC1C}">
      <dgm:prSet/>
      <dgm:spPr/>
      <dgm:t>
        <a:bodyPr/>
        <a:lstStyle/>
        <a:p>
          <a:endParaRPr lang="es-MX"/>
        </a:p>
      </dgm:t>
    </dgm:pt>
    <dgm:pt modelId="{8A7155FB-BE4C-4448-97B7-FA334281AFF1}">
      <dgm:prSet phldrT="[Texto]" custT="1"/>
      <dgm:spPr>
        <a:solidFill>
          <a:srgbClr val="FF99FF"/>
        </a:solidFill>
        <a:ln>
          <a:solidFill>
            <a:srgbClr val="FF00FF"/>
          </a:solidFill>
        </a:ln>
      </dgm:spPr>
      <dgm:t>
        <a:bodyPr/>
        <a:lstStyle/>
        <a:p>
          <a:r>
            <a:rPr lang="es-MX" sz="1200" dirty="0" smtClean="0"/>
            <a:t>844-159-36-77 (home </a:t>
          </a:r>
          <a:r>
            <a:rPr lang="es-MX" sz="1200" dirty="0" err="1" smtClean="0"/>
            <a:t>phone</a:t>
          </a:r>
          <a:r>
            <a:rPr lang="es-MX" sz="1200" dirty="0" smtClean="0"/>
            <a:t>)</a:t>
          </a:r>
          <a:endParaRPr lang="es-MX" sz="1200" dirty="0"/>
        </a:p>
      </dgm:t>
    </dgm:pt>
    <dgm:pt modelId="{5D96D327-06E4-4661-BD01-E2623293E2A7}" type="parTrans" cxnId="{FEDD90D3-B532-480C-8AC9-AD1BCB6158D4}">
      <dgm:prSet/>
      <dgm:spPr/>
      <dgm:t>
        <a:bodyPr/>
        <a:lstStyle/>
        <a:p>
          <a:endParaRPr lang="es-MX"/>
        </a:p>
      </dgm:t>
    </dgm:pt>
    <dgm:pt modelId="{5F6659A6-0349-4998-9B20-0BC8F7F73AB6}" type="sibTrans" cxnId="{FEDD90D3-B532-480C-8AC9-AD1BCB6158D4}">
      <dgm:prSet/>
      <dgm:spPr/>
      <dgm:t>
        <a:bodyPr/>
        <a:lstStyle/>
        <a:p>
          <a:endParaRPr lang="es-MX"/>
        </a:p>
      </dgm:t>
    </dgm:pt>
    <dgm:pt modelId="{A431925F-C7DA-4270-9DD0-661C222C2E26}">
      <dgm:prSet phldrT="[Texto]" custT="1"/>
      <dgm:spPr>
        <a:solidFill>
          <a:srgbClr val="FF99FF"/>
        </a:solidFill>
        <a:ln>
          <a:solidFill>
            <a:srgbClr val="FF00FF"/>
          </a:solidFill>
        </a:ln>
      </dgm:spPr>
      <dgm:t>
        <a:bodyPr/>
        <a:lstStyle/>
        <a:p>
          <a:r>
            <a:rPr lang="es-MX" sz="1200" dirty="0" smtClean="0"/>
            <a:t>marianag123@hotmail.com</a:t>
          </a:r>
          <a:endParaRPr lang="es-MX" sz="1200" dirty="0"/>
        </a:p>
      </dgm:t>
    </dgm:pt>
    <dgm:pt modelId="{CB46CF8F-2CC5-4845-B507-30E3B05589F9}" type="parTrans" cxnId="{FE4110B3-F84C-4828-A7F3-013650C406C8}">
      <dgm:prSet/>
      <dgm:spPr/>
      <dgm:t>
        <a:bodyPr/>
        <a:lstStyle/>
        <a:p>
          <a:endParaRPr lang="es-MX"/>
        </a:p>
      </dgm:t>
    </dgm:pt>
    <dgm:pt modelId="{17855929-9D64-4E26-8DFA-9AC6324DDE99}" type="sibTrans" cxnId="{FE4110B3-F84C-4828-A7F3-013650C406C8}">
      <dgm:prSet/>
      <dgm:spPr/>
      <dgm:t>
        <a:bodyPr/>
        <a:lstStyle/>
        <a:p>
          <a:endParaRPr lang="es-MX"/>
        </a:p>
      </dgm:t>
    </dgm:pt>
    <dgm:pt modelId="{8E3F1823-39D9-430E-9B67-ED0816F64DC6}" type="pres">
      <dgm:prSet presAssocID="{39D36DB2-7105-41D8-9153-C368190EB6CE}" presName="linear" presStyleCnt="0">
        <dgm:presLayoutVars>
          <dgm:dir/>
          <dgm:animLvl val="lvl"/>
          <dgm:resizeHandles val="exact"/>
        </dgm:presLayoutVars>
      </dgm:prSet>
      <dgm:spPr/>
    </dgm:pt>
    <dgm:pt modelId="{ADC3FB94-4D09-42BA-94E1-3DF65455B549}" type="pres">
      <dgm:prSet presAssocID="{0AD5D09E-93CB-4562-B03B-05161D2FA053}" presName="parentLin" presStyleCnt="0"/>
      <dgm:spPr/>
    </dgm:pt>
    <dgm:pt modelId="{07AD9DF2-73F2-47E3-8CB0-FFDB42263198}" type="pres">
      <dgm:prSet presAssocID="{0AD5D09E-93CB-4562-B03B-05161D2FA053}" presName="parentLeftMargin" presStyleLbl="node1" presStyleIdx="0" presStyleCnt="3"/>
      <dgm:spPr/>
    </dgm:pt>
    <dgm:pt modelId="{9148BAAF-AB45-4922-B8AC-C92807B0C563}" type="pres">
      <dgm:prSet presAssocID="{0AD5D09E-93CB-4562-B03B-05161D2FA05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9EFAD2-C03E-4FC9-A052-3721EFB60766}" type="pres">
      <dgm:prSet presAssocID="{0AD5D09E-93CB-4562-B03B-05161D2FA053}" presName="negativeSpace" presStyleCnt="0"/>
      <dgm:spPr/>
    </dgm:pt>
    <dgm:pt modelId="{643F2C76-0052-42E2-842F-A708568046AA}" type="pres">
      <dgm:prSet presAssocID="{0AD5D09E-93CB-4562-B03B-05161D2FA053}" presName="childText" presStyleLbl="conFgAcc1" presStyleIdx="0" presStyleCnt="3">
        <dgm:presLayoutVars>
          <dgm:bulletEnabled val="1"/>
        </dgm:presLayoutVars>
      </dgm:prSet>
      <dgm:spPr>
        <a:solidFill>
          <a:srgbClr val="FF99FF">
            <a:alpha val="90000"/>
          </a:srgbClr>
        </a:solidFill>
        <a:ln>
          <a:solidFill>
            <a:srgbClr val="FF00FF"/>
          </a:solidFill>
        </a:ln>
      </dgm:spPr>
    </dgm:pt>
    <dgm:pt modelId="{D707E0F8-C668-47A0-A676-8A7991647718}" type="pres">
      <dgm:prSet presAssocID="{D7B1CF5B-7E2A-43E2-80DE-FAE21CE93EDE}" presName="spaceBetweenRectangles" presStyleCnt="0"/>
      <dgm:spPr/>
    </dgm:pt>
    <dgm:pt modelId="{DE7BFB93-6B5D-4AA8-8747-0E920167D001}" type="pres">
      <dgm:prSet presAssocID="{8A7155FB-BE4C-4448-97B7-FA334281AFF1}" presName="parentLin" presStyleCnt="0"/>
      <dgm:spPr/>
    </dgm:pt>
    <dgm:pt modelId="{9B9B0F3D-2A06-492B-9CF4-5A6A8F062C25}" type="pres">
      <dgm:prSet presAssocID="{8A7155FB-BE4C-4448-97B7-FA334281AFF1}" presName="parentLeftMargin" presStyleLbl="node1" presStyleIdx="0" presStyleCnt="3"/>
      <dgm:spPr/>
    </dgm:pt>
    <dgm:pt modelId="{FC6342E6-1119-47A2-99F6-9787564C486E}" type="pres">
      <dgm:prSet presAssocID="{8A7155FB-BE4C-4448-97B7-FA334281AFF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B44C2D-D146-4091-A580-07F0EA79D584}" type="pres">
      <dgm:prSet presAssocID="{8A7155FB-BE4C-4448-97B7-FA334281AFF1}" presName="negativeSpace" presStyleCnt="0"/>
      <dgm:spPr/>
    </dgm:pt>
    <dgm:pt modelId="{1DE32BF0-A6A8-4427-9276-7F35B6A0AED0}" type="pres">
      <dgm:prSet presAssocID="{8A7155FB-BE4C-4448-97B7-FA334281AFF1}" presName="childText" presStyleLbl="conFgAcc1" presStyleIdx="1" presStyleCnt="3">
        <dgm:presLayoutVars>
          <dgm:bulletEnabled val="1"/>
        </dgm:presLayoutVars>
      </dgm:prSet>
      <dgm:spPr>
        <a:solidFill>
          <a:srgbClr val="FF99FF">
            <a:alpha val="90000"/>
          </a:srgbClr>
        </a:solidFill>
        <a:ln>
          <a:solidFill>
            <a:srgbClr val="FF00FF"/>
          </a:solidFill>
        </a:ln>
      </dgm:spPr>
    </dgm:pt>
    <dgm:pt modelId="{2A40D26B-931B-4414-934C-2D2F6482BDF7}" type="pres">
      <dgm:prSet presAssocID="{5F6659A6-0349-4998-9B20-0BC8F7F73AB6}" presName="spaceBetweenRectangles" presStyleCnt="0"/>
      <dgm:spPr/>
    </dgm:pt>
    <dgm:pt modelId="{8B2C3B79-914A-4430-8418-AB0DE436DE29}" type="pres">
      <dgm:prSet presAssocID="{A431925F-C7DA-4270-9DD0-661C222C2E26}" presName="parentLin" presStyleCnt="0"/>
      <dgm:spPr/>
    </dgm:pt>
    <dgm:pt modelId="{FE3AAD89-67BA-4818-8F14-8DDFB770A271}" type="pres">
      <dgm:prSet presAssocID="{A431925F-C7DA-4270-9DD0-661C222C2E26}" presName="parentLeftMargin" presStyleLbl="node1" presStyleIdx="1" presStyleCnt="3"/>
      <dgm:spPr/>
    </dgm:pt>
    <dgm:pt modelId="{9864613C-6404-4074-AB63-83FB29242326}" type="pres">
      <dgm:prSet presAssocID="{A431925F-C7DA-4270-9DD0-661C222C2E2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A5E715-090E-4055-ADA2-77F941B71CA4}" type="pres">
      <dgm:prSet presAssocID="{A431925F-C7DA-4270-9DD0-661C222C2E26}" presName="negativeSpace" presStyleCnt="0"/>
      <dgm:spPr/>
    </dgm:pt>
    <dgm:pt modelId="{3C0C5D4C-3F9F-4E21-B120-25F5868497C6}" type="pres">
      <dgm:prSet presAssocID="{A431925F-C7DA-4270-9DD0-661C222C2E26}" presName="childText" presStyleLbl="conFgAcc1" presStyleIdx="2" presStyleCnt="3">
        <dgm:presLayoutVars>
          <dgm:bulletEnabled val="1"/>
        </dgm:presLayoutVars>
      </dgm:prSet>
      <dgm:spPr>
        <a:solidFill>
          <a:srgbClr val="FF99FF">
            <a:alpha val="90000"/>
          </a:srgbClr>
        </a:solidFill>
        <a:ln>
          <a:solidFill>
            <a:srgbClr val="FF00FF"/>
          </a:solidFill>
        </a:ln>
      </dgm:spPr>
    </dgm:pt>
  </dgm:ptLst>
  <dgm:cxnLst>
    <dgm:cxn modelId="{580C9996-33BA-46F0-8600-D28AB6BF51B7}" type="presOf" srcId="{A431925F-C7DA-4270-9DD0-661C222C2E26}" destId="{9864613C-6404-4074-AB63-83FB29242326}" srcOrd="1" destOrd="0" presId="urn:microsoft.com/office/officeart/2005/8/layout/list1"/>
    <dgm:cxn modelId="{22BBEAAA-E21B-40E3-BBEC-604F992ED03B}" type="presOf" srcId="{8A7155FB-BE4C-4448-97B7-FA334281AFF1}" destId="{9B9B0F3D-2A06-492B-9CF4-5A6A8F062C25}" srcOrd="0" destOrd="0" presId="urn:microsoft.com/office/officeart/2005/8/layout/list1"/>
    <dgm:cxn modelId="{C14F8ADC-4854-41B4-B2B4-FD47C021EBE2}" type="presOf" srcId="{39D36DB2-7105-41D8-9153-C368190EB6CE}" destId="{8E3F1823-39D9-430E-9B67-ED0816F64DC6}" srcOrd="0" destOrd="0" presId="urn:microsoft.com/office/officeart/2005/8/layout/list1"/>
    <dgm:cxn modelId="{B5AAE013-2CF8-429B-AFEE-4DA264D51B22}" type="presOf" srcId="{0AD5D09E-93CB-4562-B03B-05161D2FA053}" destId="{9148BAAF-AB45-4922-B8AC-C92807B0C563}" srcOrd="1" destOrd="0" presId="urn:microsoft.com/office/officeart/2005/8/layout/list1"/>
    <dgm:cxn modelId="{5E5E3898-D6D3-42BF-A247-4CF1365F7D8D}" type="presOf" srcId="{0AD5D09E-93CB-4562-B03B-05161D2FA053}" destId="{07AD9DF2-73F2-47E3-8CB0-FFDB42263198}" srcOrd="0" destOrd="0" presId="urn:microsoft.com/office/officeart/2005/8/layout/list1"/>
    <dgm:cxn modelId="{FE4110B3-F84C-4828-A7F3-013650C406C8}" srcId="{39D36DB2-7105-41D8-9153-C368190EB6CE}" destId="{A431925F-C7DA-4270-9DD0-661C222C2E26}" srcOrd="2" destOrd="0" parTransId="{CB46CF8F-2CC5-4845-B507-30E3B05589F9}" sibTransId="{17855929-9D64-4E26-8DFA-9AC6324DDE99}"/>
    <dgm:cxn modelId="{7D1E8B66-4C85-43D1-8FFC-4C52E76A5B9D}" type="presOf" srcId="{8A7155FB-BE4C-4448-97B7-FA334281AFF1}" destId="{FC6342E6-1119-47A2-99F6-9787564C486E}" srcOrd="1" destOrd="0" presId="urn:microsoft.com/office/officeart/2005/8/layout/list1"/>
    <dgm:cxn modelId="{FEDD90D3-B532-480C-8AC9-AD1BCB6158D4}" srcId="{39D36DB2-7105-41D8-9153-C368190EB6CE}" destId="{8A7155FB-BE4C-4448-97B7-FA334281AFF1}" srcOrd="1" destOrd="0" parTransId="{5D96D327-06E4-4661-BD01-E2623293E2A7}" sibTransId="{5F6659A6-0349-4998-9B20-0BC8F7F73AB6}"/>
    <dgm:cxn modelId="{2E5677CA-AC25-4313-94AE-3D7B2EA4BC1C}" srcId="{39D36DB2-7105-41D8-9153-C368190EB6CE}" destId="{0AD5D09E-93CB-4562-B03B-05161D2FA053}" srcOrd="0" destOrd="0" parTransId="{2F7D33DA-C79E-42FD-B96A-E5926F20FF46}" sibTransId="{D7B1CF5B-7E2A-43E2-80DE-FAE21CE93EDE}"/>
    <dgm:cxn modelId="{D381B73F-BB6E-4EB0-92FC-A11D03258BF8}" type="presOf" srcId="{A431925F-C7DA-4270-9DD0-661C222C2E26}" destId="{FE3AAD89-67BA-4818-8F14-8DDFB770A271}" srcOrd="0" destOrd="0" presId="urn:microsoft.com/office/officeart/2005/8/layout/list1"/>
    <dgm:cxn modelId="{6D749A76-92EF-4537-B324-DC9AD81FA7AA}" type="presParOf" srcId="{8E3F1823-39D9-430E-9B67-ED0816F64DC6}" destId="{ADC3FB94-4D09-42BA-94E1-3DF65455B549}" srcOrd="0" destOrd="0" presId="urn:microsoft.com/office/officeart/2005/8/layout/list1"/>
    <dgm:cxn modelId="{4ED6FF64-5AAE-44DE-BCA2-97161AD1EA29}" type="presParOf" srcId="{ADC3FB94-4D09-42BA-94E1-3DF65455B549}" destId="{07AD9DF2-73F2-47E3-8CB0-FFDB42263198}" srcOrd="0" destOrd="0" presId="urn:microsoft.com/office/officeart/2005/8/layout/list1"/>
    <dgm:cxn modelId="{30E1AE56-07E2-4F32-8E98-D61EE99D7E27}" type="presParOf" srcId="{ADC3FB94-4D09-42BA-94E1-3DF65455B549}" destId="{9148BAAF-AB45-4922-B8AC-C92807B0C563}" srcOrd="1" destOrd="0" presId="urn:microsoft.com/office/officeart/2005/8/layout/list1"/>
    <dgm:cxn modelId="{24ECC2D8-EB75-4EEB-9D2D-0A041B1CD6AC}" type="presParOf" srcId="{8E3F1823-39D9-430E-9B67-ED0816F64DC6}" destId="{789EFAD2-C03E-4FC9-A052-3721EFB60766}" srcOrd="1" destOrd="0" presId="urn:microsoft.com/office/officeart/2005/8/layout/list1"/>
    <dgm:cxn modelId="{AABF73D9-82D6-4490-970C-0698F6362ABF}" type="presParOf" srcId="{8E3F1823-39D9-430E-9B67-ED0816F64DC6}" destId="{643F2C76-0052-42E2-842F-A708568046AA}" srcOrd="2" destOrd="0" presId="urn:microsoft.com/office/officeart/2005/8/layout/list1"/>
    <dgm:cxn modelId="{DE48EC69-F307-4312-9DA3-CAC99640BDC8}" type="presParOf" srcId="{8E3F1823-39D9-430E-9B67-ED0816F64DC6}" destId="{D707E0F8-C668-47A0-A676-8A7991647718}" srcOrd="3" destOrd="0" presId="urn:microsoft.com/office/officeart/2005/8/layout/list1"/>
    <dgm:cxn modelId="{6A3552A1-98F3-4B36-96BE-17EB4C371DC6}" type="presParOf" srcId="{8E3F1823-39D9-430E-9B67-ED0816F64DC6}" destId="{DE7BFB93-6B5D-4AA8-8747-0E920167D001}" srcOrd="4" destOrd="0" presId="urn:microsoft.com/office/officeart/2005/8/layout/list1"/>
    <dgm:cxn modelId="{9CEE367D-CA56-43F7-820A-A8329739528B}" type="presParOf" srcId="{DE7BFB93-6B5D-4AA8-8747-0E920167D001}" destId="{9B9B0F3D-2A06-492B-9CF4-5A6A8F062C25}" srcOrd="0" destOrd="0" presId="urn:microsoft.com/office/officeart/2005/8/layout/list1"/>
    <dgm:cxn modelId="{18A7B94B-D8C5-461A-A1BA-0987D9C04793}" type="presParOf" srcId="{DE7BFB93-6B5D-4AA8-8747-0E920167D001}" destId="{FC6342E6-1119-47A2-99F6-9787564C486E}" srcOrd="1" destOrd="0" presId="urn:microsoft.com/office/officeart/2005/8/layout/list1"/>
    <dgm:cxn modelId="{A757529A-8765-4051-A2E7-37758E4BE8C3}" type="presParOf" srcId="{8E3F1823-39D9-430E-9B67-ED0816F64DC6}" destId="{58B44C2D-D146-4091-A580-07F0EA79D584}" srcOrd="5" destOrd="0" presId="urn:microsoft.com/office/officeart/2005/8/layout/list1"/>
    <dgm:cxn modelId="{41D020CE-B740-43B5-B33C-AD0973D194CB}" type="presParOf" srcId="{8E3F1823-39D9-430E-9B67-ED0816F64DC6}" destId="{1DE32BF0-A6A8-4427-9276-7F35B6A0AED0}" srcOrd="6" destOrd="0" presId="urn:microsoft.com/office/officeart/2005/8/layout/list1"/>
    <dgm:cxn modelId="{0F08C8AC-8ECB-47A3-8129-5391F3083389}" type="presParOf" srcId="{8E3F1823-39D9-430E-9B67-ED0816F64DC6}" destId="{2A40D26B-931B-4414-934C-2D2F6482BDF7}" srcOrd="7" destOrd="0" presId="urn:microsoft.com/office/officeart/2005/8/layout/list1"/>
    <dgm:cxn modelId="{EDBE37BD-360C-4418-AB68-97D13C179917}" type="presParOf" srcId="{8E3F1823-39D9-430E-9B67-ED0816F64DC6}" destId="{8B2C3B79-914A-4430-8418-AB0DE436DE29}" srcOrd="8" destOrd="0" presId="urn:microsoft.com/office/officeart/2005/8/layout/list1"/>
    <dgm:cxn modelId="{C453ED34-B4DB-4F7B-B0BE-7DDC0EAB6AC1}" type="presParOf" srcId="{8B2C3B79-914A-4430-8418-AB0DE436DE29}" destId="{FE3AAD89-67BA-4818-8F14-8DDFB770A271}" srcOrd="0" destOrd="0" presId="urn:microsoft.com/office/officeart/2005/8/layout/list1"/>
    <dgm:cxn modelId="{4597AF55-BECD-47BF-ACDC-370FC85A7C32}" type="presParOf" srcId="{8B2C3B79-914A-4430-8418-AB0DE436DE29}" destId="{9864613C-6404-4074-AB63-83FB29242326}" srcOrd="1" destOrd="0" presId="urn:microsoft.com/office/officeart/2005/8/layout/list1"/>
    <dgm:cxn modelId="{58A00DBE-5BA5-4578-B08C-29B59F187DEE}" type="presParOf" srcId="{8E3F1823-39D9-430E-9B67-ED0816F64DC6}" destId="{76A5E715-090E-4055-ADA2-77F941B71CA4}" srcOrd="9" destOrd="0" presId="urn:microsoft.com/office/officeart/2005/8/layout/list1"/>
    <dgm:cxn modelId="{AFE265DB-2C68-4E09-B4D9-A4CE3644D920}" type="presParOf" srcId="{8E3F1823-39D9-430E-9B67-ED0816F64DC6}" destId="{3C0C5D4C-3F9F-4E21-B120-25F5868497C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F2C76-0052-42E2-842F-A708568046AA}">
      <dsp:nvSpPr>
        <dsp:cNvPr id="0" name=""/>
        <dsp:cNvSpPr/>
      </dsp:nvSpPr>
      <dsp:spPr>
        <a:xfrm>
          <a:off x="0" y="156848"/>
          <a:ext cx="3152273" cy="226800"/>
        </a:xfrm>
        <a:prstGeom prst="rect">
          <a:avLst/>
        </a:prstGeom>
        <a:solidFill>
          <a:srgbClr val="FF99FF">
            <a:alpha val="90000"/>
          </a:srgbClr>
        </a:solidFill>
        <a:ln w="25400" cap="flat" cmpd="sng" algn="ctr">
          <a:solidFill>
            <a:srgbClr val="FF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8BAAF-AB45-4922-B8AC-C92807B0C563}">
      <dsp:nvSpPr>
        <dsp:cNvPr id="0" name=""/>
        <dsp:cNvSpPr/>
      </dsp:nvSpPr>
      <dsp:spPr>
        <a:xfrm>
          <a:off x="157613" y="24008"/>
          <a:ext cx="2206591" cy="265680"/>
        </a:xfrm>
        <a:prstGeom prst="roundRect">
          <a:avLst/>
        </a:prstGeom>
        <a:solidFill>
          <a:srgbClr val="FF99FF"/>
        </a:solidFill>
        <a:ln w="25400" cap="flat" cmpd="sng" algn="ctr">
          <a:solidFill>
            <a:srgbClr val="FF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04" tIns="0" rIns="834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 844-464-36-98 (</a:t>
          </a:r>
          <a:r>
            <a:rPr lang="es-MX" sz="1200" kern="1200" dirty="0" err="1" smtClean="0"/>
            <a:t>work</a:t>
          </a:r>
          <a:r>
            <a:rPr lang="es-MX" sz="1200" kern="1200" dirty="0" smtClean="0"/>
            <a:t> </a:t>
          </a:r>
          <a:r>
            <a:rPr lang="es-MX" sz="1200" kern="1200" dirty="0" err="1" smtClean="0"/>
            <a:t>phone</a:t>
          </a:r>
          <a:r>
            <a:rPr lang="es-MX" sz="1200" kern="1200" dirty="0" smtClean="0"/>
            <a:t> )</a:t>
          </a:r>
          <a:endParaRPr lang="es-MX" sz="1200" kern="1200" dirty="0"/>
        </a:p>
      </dsp:txBody>
      <dsp:txXfrm>
        <a:off x="170582" y="36977"/>
        <a:ext cx="2180653" cy="239742"/>
      </dsp:txXfrm>
    </dsp:sp>
    <dsp:sp modelId="{1DE32BF0-A6A8-4427-9276-7F35B6A0AED0}">
      <dsp:nvSpPr>
        <dsp:cNvPr id="0" name=""/>
        <dsp:cNvSpPr/>
      </dsp:nvSpPr>
      <dsp:spPr>
        <a:xfrm>
          <a:off x="0" y="565088"/>
          <a:ext cx="3152273" cy="226800"/>
        </a:xfrm>
        <a:prstGeom prst="rect">
          <a:avLst/>
        </a:prstGeom>
        <a:solidFill>
          <a:srgbClr val="FF99FF">
            <a:alpha val="90000"/>
          </a:srgbClr>
        </a:solidFill>
        <a:ln w="25400" cap="flat" cmpd="sng" algn="ctr">
          <a:solidFill>
            <a:srgbClr val="FF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342E6-1119-47A2-99F6-9787564C486E}">
      <dsp:nvSpPr>
        <dsp:cNvPr id="0" name=""/>
        <dsp:cNvSpPr/>
      </dsp:nvSpPr>
      <dsp:spPr>
        <a:xfrm>
          <a:off x="157613" y="432248"/>
          <a:ext cx="2206591" cy="265680"/>
        </a:xfrm>
        <a:prstGeom prst="roundRect">
          <a:avLst/>
        </a:prstGeom>
        <a:solidFill>
          <a:srgbClr val="FF99FF"/>
        </a:solidFill>
        <a:ln w="25400" cap="flat" cmpd="sng" algn="ctr">
          <a:solidFill>
            <a:srgbClr val="FF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04" tIns="0" rIns="834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844-159-36-77 (home </a:t>
          </a:r>
          <a:r>
            <a:rPr lang="es-MX" sz="1200" kern="1200" dirty="0" err="1" smtClean="0"/>
            <a:t>phone</a:t>
          </a:r>
          <a:r>
            <a:rPr lang="es-MX" sz="1200" kern="1200" dirty="0" smtClean="0"/>
            <a:t>)</a:t>
          </a:r>
          <a:endParaRPr lang="es-MX" sz="1200" kern="1200" dirty="0"/>
        </a:p>
      </dsp:txBody>
      <dsp:txXfrm>
        <a:off x="170582" y="445217"/>
        <a:ext cx="2180653" cy="239742"/>
      </dsp:txXfrm>
    </dsp:sp>
    <dsp:sp modelId="{3C0C5D4C-3F9F-4E21-B120-25F5868497C6}">
      <dsp:nvSpPr>
        <dsp:cNvPr id="0" name=""/>
        <dsp:cNvSpPr/>
      </dsp:nvSpPr>
      <dsp:spPr>
        <a:xfrm>
          <a:off x="0" y="973328"/>
          <a:ext cx="3152273" cy="226800"/>
        </a:xfrm>
        <a:prstGeom prst="rect">
          <a:avLst/>
        </a:prstGeom>
        <a:solidFill>
          <a:srgbClr val="FF99FF">
            <a:alpha val="90000"/>
          </a:srgbClr>
        </a:solidFill>
        <a:ln w="25400" cap="flat" cmpd="sng" algn="ctr">
          <a:solidFill>
            <a:srgbClr val="FF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4613C-6404-4074-AB63-83FB29242326}">
      <dsp:nvSpPr>
        <dsp:cNvPr id="0" name=""/>
        <dsp:cNvSpPr/>
      </dsp:nvSpPr>
      <dsp:spPr>
        <a:xfrm>
          <a:off x="157613" y="840488"/>
          <a:ext cx="2206591" cy="265680"/>
        </a:xfrm>
        <a:prstGeom prst="roundRect">
          <a:avLst/>
        </a:prstGeom>
        <a:solidFill>
          <a:srgbClr val="FF99FF"/>
        </a:solidFill>
        <a:ln w="25400" cap="flat" cmpd="sng" algn="ctr">
          <a:solidFill>
            <a:srgbClr val="FF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04" tIns="0" rIns="834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marianag123@hotmail.com</a:t>
          </a:r>
          <a:endParaRPr lang="es-MX" sz="1200" kern="1200" dirty="0"/>
        </a:p>
      </dsp:txBody>
      <dsp:txXfrm>
        <a:off x="170582" y="853457"/>
        <a:ext cx="2180653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68EE6-5576-48A6-BA67-5C372B390B7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6C4F8-DDA3-4D3C-AF7A-28E4CC2078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718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C4F8-DDA3-4D3C-AF7A-28E4CC20785E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5621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77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75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86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10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253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39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7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76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697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198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37568-51B5-4137-9CDD-571E97B5297E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5295C-D6EA-4B20-866E-DB732E1602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823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48680" y="1115616"/>
            <a:ext cx="576064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/>
              <a:t>“ESCUELA </a:t>
            </a:r>
            <a:r>
              <a:rPr lang="es-MX" sz="3200" b="1" dirty="0"/>
              <a:t>NORMAL DE EDUCACIÓN </a:t>
            </a:r>
            <a:r>
              <a:rPr lang="es-MX" sz="3200" b="1" dirty="0" smtClean="0"/>
              <a:t>PREESCOLAR”</a:t>
            </a:r>
            <a:endParaRPr lang="es-MX" sz="3200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sz="2000" b="1" dirty="0" smtClean="0"/>
              <a:t>ENGLISH </a:t>
            </a:r>
            <a:r>
              <a:rPr lang="en-US" sz="2000" b="1" dirty="0"/>
              <a:t>A1.1 STARTING BASIC COMMUNICATION</a:t>
            </a:r>
            <a:endParaRPr lang="es-MX" sz="2000" dirty="0"/>
          </a:p>
          <a:p>
            <a:r>
              <a:rPr lang="en-US" sz="2000" dirty="0"/>
              <a:t> </a:t>
            </a:r>
            <a:endParaRPr lang="es-MX" sz="2000" dirty="0"/>
          </a:p>
          <a:p>
            <a:r>
              <a:rPr lang="en-US" sz="2000" b="1" dirty="0"/>
              <a:t>ENGLISH PROJECT</a:t>
            </a:r>
            <a:endParaRPr lang="es-MX" sz="2000" dirty="0"/>
          </a:p>
          <a:p>
            <a:endParaRPr lang="en-US" sz="2000" b="1" u="sng" dirty="0" smtClean="0"/>
          </a:p>
          <a:p>
            <a:r>
              <a:rPr lang="en-US" sz="2000" b="1" u="sng" dirty="0" smtClean="0"/>
              <a:t>UNIT </a:t>
            </a:r>
            <a:r>
              <a:rPr lang="en-US" sz="2000" b="1" u="sng" dirty="0"/>
              <a:t>1: WHAT´S YOUR NAME?</a:t>
            </a:r>
            <a:endParaRPr lang="es-MX" sz="2000" dirty="0"/>
          </a:p>
          <a:p>
            <a:endParaRPr lang="en-US" sz="2000" b="1" dirty="0" smtClean="0"/>
          </a:p>
          <a:p>
            <a:r>
              <a:rPr lang="en-US" sz="2000" b="1" dirty="0" smtClean="0"/>
              <a:t>AIM:</a:t>
            </a:r>
            <a:r>
              <a:rPr lang="es-MX" sz="2000" dirty="0"/>
              <a:t> </a:t>
            </a:r>
            <a:r>
              <a:rPr lang="en-US" dirty="0" smtClean="0"/>
              <a:t>Give </a:t>
            </a:r>
            <a:r>
              <a:rPr lang="en-US" dirty="0"/>
              <a:t>students practice giving personal information.</a:t>
            </a:r>
            <a:endParaRPr lang="es-MX" dirty="0"/>
          </a:p>
          <a:p>
            <a:endParaRPr lang="en-US" b="1" dirty="0" smtClean="0"/>
          </a:p>
          <a:p>
            <a:r>
              <a:rPr lang="en-US" b="1" dirty="0" smtClean="0"/>
              <a:t>PREPARATION:</a:t>
            </a:r>
            <a:r>
              <a:rPr lang="es-MX" dirty="0"/>
              <a:t> </a:t>
            </a:r>
            <a:r>
              <a:rPr lang="en-US" dirty="0" smtClean="0"/>
              <a:t>Students </a:t>
            </a:r>
            <a:r>
              <a:rPr lang="en-US" dirty="0"/>
              <a:t>create </a:t>
            </a:r>
            <a:r>
              <a:rPr lang="en-US" b="1" u="sng" dirty="0"/>
              <a:t>two personal information cards</a:t>
            </a:r>
            <a:r>
              <a:rPr lang="en-US" dirty="0"/>
              <a:t>, one for themselves and one for a partner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/>
              <a:t>NAME: </a:t>
            </a:r>
            <a:r>
              <a:rPr lang="en-US" dirty="0" smtClean="0"/>
              <a:t>Mariana Guadalupe </a:t>
            </a:r>
            <a:r>
              <a:rPr lang="en-US" dirty="0" err="1" smtClean="0"/>
              <a:t>Gaona</a:t>
            </a:r>
            <a:r>
              <a:rPr lang="en-US" dirty="0" smtClean="0"/>
              <a:t> Montes.</a:t>
            </a:r>
          </a:p>
          <a:p>
            <a:endParaRPr lang="en-US" dirty="0"/>
          </a:p>
          <a:p>
            <a:r>
              <a:rPr lang="en-US" b="1" dirty="0" smtClean="0"/>
              <a:t>GRADE: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“B”</a:t>
            </a:r>
            <a:endParaRPr lang="es-MX" dirty="0"/>
          </a:p>
        </p:txBody>
      </p:sp>
      <p:pic>
        <p:nvPicPr>
          <p:cNvPr id="3" name="2 Imagen" descr="Resultado de imagen para escudo de la normal de preescolar saltill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4" y="1115616"/>
            <a:ext cx="1828800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5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924626" y="898509"/>
            <a:ext cx="4320000" cy="2160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91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MX" sz="2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</a:t>
            </a:r>
            <a:endParaRPr lang="es-MX" sz="20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844-439-22-80 </a:t>
            </a: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844-305-40-02 (home </a:t>
            </a:r>
            <a:r>
              <a:rPr lang="es-MX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ivangaona77@hotmail.com (e-mail </a:t>
            </a:r>
            <a:r>
              <a:rPr lang="es-MX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</a:t>
            </a: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8 Hexágono"/>
          <p:cNvSpPr/>
          <p:nvPr/>
        </p:nvSpPr>
        <p:spPr>
          <a:xfrm>
            <a:off x="1196752" y="1115616"/>
            <a:ext cx="846094" cy="694164"/>
          </a:xfrm>
          <a:prstGeom prst="hex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s-MX" sz="2800" dirty="0" smtClean="0">
                <a:solidFill>
                  <a:srgbClr val="00CC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  <a:r>
              <a:rPr lang="es-MX" sz="4800" dirty="0" smtClean="0">
                <a:solidFill>
                  <a:srgbClr val="00CC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s-MX" sz="4800" dirty="0">
              <a:solidFill>
                <a:srgbClr val="00CCFF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840322" y="1007217"/>
            <a:ext cx="317285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36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Ivan</a:t>
            </a:r>
            <a:r>
              <a:rPr lang="es-MX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Gaona</a:t>
            </a:r>
            <a:endParaRPr lang="es-MX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079739" y="4704613"/>
            <a:ext cx="4320000" cy="2160000"/>
          </a:xfrm>
          <a:prstGeom prst="rect">
            <a:avLst/>
          </a:prstGeom>
          <a:solidFill>
            <a:srgbClr val="FF99FF"/>
          </a:solidFill>
          <a:ln>
            <a:solidFill>
              <a:srgbClr val="FF00FF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s-MX" dirty="0" smtClean="0"/>
              <a:t>                      </a:t>
            </a:r>
          </a:p>
          <a:p>
            <a:r>
              <a:rPr lang="es-MX" dirty="0" smtClean="0"/>
              <a:t>                     </a:t>
            </a:r>
            <a:r>
              <a:rPr lang="es-MX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MARIANA GAONA</a:t>
            </a:r>
          </a:p>
          <a:p>
            <a:endParaRPr lang="es-MX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s-MX" sz="16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lgerian" panose="04020705040A02060702" pitchFamily="82" charset="0"/>
            </a:endParaRPr>
          </a:p>
          <a:p>
            <a:endParaRPr lang="es-MX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stellar" panose="020A0402060406010301" pitchFamily="18" charset="0"/>
            </a:endParaRPr>
          </a:p>
          <a:p>
            <a:endParaRPr lang="es-MX" sz="16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 smtClean="0">
              <a:solidFill>
                <a:schemeClr val="bg1"/>
              </a:solidFill>
            </a:endParaRPr>
          </a:p>
          <a:p>
            <a:endParaRPr lang="es-MX" sz="1600" dirty="0" smtClean="0">
              <a:solidFill>
                <a:schemeClr val="bg1"/>
              </a:solidFill>
            </a:endParaRP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108070165"/>
              </p:ext>
            </p:extLst>
          </p:nvPr>
        </p:nvGraphicFramePr>
        <p:xfrm>
          <a:off x="2092352" y="5508103"/>
          <a:ext cx="3152274" cy="1224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admin\AppData\Local\Microsoft\Windows\Temporary Internet Files\Content.IE5\1AMYA0A0\Desfile_de_Autos_Clasicos_y_Antiguos(51)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84" y="1805279"/>
            <a:ext cx="797668" cy="5446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AppData\Local\Microsoft\Windows\Temporary Internet Files\Content.IE5\8N231PYY\icono-telefono-azul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144" y="5580113"/>
            <a:ext cx="102616" cy="18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\AppData\Local\Microsoft\Windows\Temporary Internet Files\Content.IE5\8N231PYY\teléfono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144" y="5995742"/>
            <a:ext cx="95214" cy="17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\AppData\Local\Microsoft\Windows\Temporary Internet Files\Content.IE5\2E9I7NQM\mail-1454731_960_720[1]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219" y="6372200"/>
            <a:ext cx="113093" cy="20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Estrella de 5 puntas"/>
          <p:cNvSpPr/>
          <p:nvPr/>
        </p:nvSpPr>
        <p:spPr>
          <a:xfrm>
            <a:off x="1225741" y="4843264"/>
            <a:ext cx="865921" cy="720081"/>
          </a:xfrm>
          <a:prstGeom prst="star5">
            <a:avLst/>
          </a:prstGeom>
          <a:solidFill>
            <a:srgbClr val="7030A0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MG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02304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50</Words>
  <Application>Microsoft Office PowerPoint</Application>
  <PresentationFormat>Presentación en pantalla (4:3)</PresentationFormat>
  <Paragraphs>43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21</cp:revision>
  <dcterms:created xsi:type="dcterms:W3CDTF">2018-09-15T20:24:56Z</dcterms:created>
  <dcterms:modified xsi:type="dcterms:W3CDTF">2018-09-16T23:49:07Z</dcterms:modified>
</cp:coreProperties>
</file>