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1B59D-B075-4F54-9EBD-2E4F4E3DD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9AB09B-F003-47E0-B117-35E3414D3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0E1DA2-4228-4BC3-8C22-05CA7F2A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8ADA9B-9CE2-4E47-9A5C-66209350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1C6714-B5AD-4F49-B16F-4156C462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14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E54DA-F277-42C9-8D5F-B6E5B823F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8C19A6-94B5-412D-822C-F60F984B0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099333-D606-4BB2-AC4A-460E031F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11AAD-62D5-48F5-ABB1-7F757302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BC3732-E2B6-409F-9021-76D21AD0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27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B78208-0849-40F4-90C0-ED9105B98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95C5F7-1CDA-45CF-87F3-21E4148F5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37002E-85AE-4C78-81F0-FC806411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58E2F2-9DD4-4178-BDC1-41584000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132D4-66C9-4EC8-94A2-0D411E18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10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28097-88BE-4C62-A02E-6D58886C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4F71E9-3AC6-4315-A4B3-303C522ED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386575-5C11-40B4-BD2B-F33218FB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5584B5-B781-4B71-8537-EA7CDE7A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4CBCC-7C2E-4313-818F-86B2F5E0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650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D0C05-359C-4845-BED0-9C35F116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7D481-D114-49B9-9BB8-0BBF4B4A7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1A3AA2-331E-4DDD-BD93-D5852490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5161E4-60A1-40F2-8A7C-0E9F15A3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7A740-AA64-454C-BA7A-E45F8790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849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CEBFC-4AEF-4F74-B2C7-AA946635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41E6E-253A-4B52-99AC-2D34CE6C2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440429-FBEB-4821-A98D-F97F4DFD1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7EAB75-2F1F-4177-BD64-4866A422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84923D-B37C-4902-BDAF-1CD2DD950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30F19F-5386-43F1-990F-7CE368AA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1D11C-FD0D-4527-A7F6-80292A08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0C8AC6-D9A1-41F5-B4A0-C9650F76C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9149C0-15BA-4016-A254-627DB1734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6BA786-7288-477C-B939-63269411D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488F3D-8B71-4A39-BCEA-4FE7E995E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07D311-9D32-4524-8E70-E0EE288B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22699B-7543-46EF-B6BF-16B28E17A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682635-3982-4AD7-960A-4AD02EED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49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6D582-72A7-4B0E-A3DC-B18C22DD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C1DB07-07C7-4641-B2EB-BA72446E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5B254B-4D05-4578-93B3-5C78032F1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84EEBF-31A1-4AF3-83C1-D58BEA52B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80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20EE5EA-FA76-4D08-8C7C-3030FD75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3018AD-B562-498C-9814-99CAD73E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64335F-3AF7-4395-AAF5-85C3325F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96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E00FC-46F8-4CF3-95C3-7D26C1B9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2A2BDE-A1A2-4B41-ABB2-D504DC87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51DF62-D21A-4B49-8A92-2BF995961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93D95E-1B76-4DE2-9514-A12D90F3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16EA86-5C9D-486A-AF5B-91C581EA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85531D-BABE-478C-B22C-BF1882E06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84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0BEF7-29E4-4D44-8BF9-D4718983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5DA255-2936-42CE-A2CC-4F3A5E1E6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2DDAA8-9151-46CE-B2AC-139BCE71B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21FE06-7141-45BF-AE8F-74A97810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0AA088-2AF3-4061-889B-0639256E2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1BE276-EA1B-4FEB-996A-592C8DAC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1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99D282-5E41-4421-9F78-AE0A25F5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5E88F1-0C61-48E2-9C21-A304249A7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25637-F6DF-4C0E-A1BF-DE7C26AE8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6F2D-B096-41C3-AAB9-9F65A44E74D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DDD1FD-D142-4BD5-AA78-3513671F0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26CCC5-5C1A-4210-BBC7-EBE5FBA26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60F3-F651-43E1-B865-2E21C1D4F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64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60.244.18/sistema/Data/tareas/ENEP-00027/_Actividad/_has/00000000/7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BBD90E-68FC-44D0-92F9-F599DA163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652" y="584598"/>
            <a:ext cx="10561983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n-US" altLang="es-MX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n-US" altLang="es-MX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ENGLISH A1.1 STARTING BASIC COMMUNICATION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1" descr="http://187.160.244.18/sistema/Data/tareas/ENEP-00027/_Actividad/_has/00000000/7.png">
            <a:hlinkClick r:id="rId2"/>
            <a:extLst>
              <a:ext uri="{FF2B5EF4-FFF2-40B4-BE49-F238E27FC236}">
                <a16:creationId xmlns:a16="http://schemas.microsoft.com/office/drawing/2014/main" id="{857E3F47-5CA0-47C5-A34B-FC0467DAC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938" y="1901687"/>
            <a:ext cx="1928122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014EE2D-E7E1-4121-9161-159B713F8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651" y="4539615"/>
            <a:ext cx="10561983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ENGLISH PROJECT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 1: WHAT´S YOUR NAME?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Karla Nayeli  Aguero Cruz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17/09/2018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AD32A90-C51E-4713-8C1D-F1B6641057EE}"/>
              </a:ext>
            </a:extLst>
          </p:cNvPr>
          <p:cNvSpPr txBox="1"/>
          <p:nvPr/>
        </p:nvSpPr>
        <p:spPr>
          <a:xfrm>
            <a:off x="2438400" y="1603513"/>
            <a:ext cx="8017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Full name: Karla Nayeli Aguero Cruz</a:t>
            </a:r>
          </a:p>
          <a:p>
            <a:r>
              <a:rPr lang="en-US" dirty="0"/>
              <a:t>Cell phone: 8712013616                               </a:t>
            </a:r>
          </a:p>
          <a:p>
            <a:r>
              <a:rPr lang="en-US" dirty="0"/>
              <a:t>e-mail address: Cruzk985@gmail.com</a:t>
            </a:r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FADFA16-D51C-4935-A6CA-6AC408D84103}"/>
              </a:ext>
            </a:extLst>
          </p:cNvPr>
          <p:cNvSpPr txBox="1"/>
          <p:nvPr/>
        </p:nvSpPr>
        <p:spPr>
          <a:xfrm>
            <a:off x="2438400" y="3869493"/>
            <a:ext cx="8295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Full name: Francisca Cruz Lopez</a:t>
            </a:r>
          </a:p>
          <a:p>
            <a:r>
              <a:rPr lang="en-US" dirty="0"/>
              <a:t>Cell phone: 844-208-1240</a:t>
            </a:r>
          </a:p>
          <a:p>
            <a:r>
              <a:rPr lang="en-US" dirty="0"/>
              <a:t>e-mail address: lopezzcruz.78@gmail.com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6833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cruz</dc:creator>
  <cp:lastModifiedBy>karla cruz</cp:lastModifiedBy>
  <cp:revision>3</cp:revision>
  <dcterms:created xsi:type="dcterms:W3CDTF">2018-09-18T00:55:42Z</dcterms:created>
  <dcterms:modified xsi:type="dcterms:W3CDTF">2018-09-18T01:16:14Z</dcterms:modified>
</cp:coreProperties>
</file>