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90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87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5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6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31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5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5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03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2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846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65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7E7D-2DFB-4D01-99EF-CE2679A463F2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805C0-65B5-48B5-8F39-E465E1AB80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8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99245" y="643942"/>
            <a:ext cx="4320000" cy="2160000"/>
          </a:xfrm>
          <a:prstGeom prst="rect">
            <a:avLst/>
          </a:prstGeom>
          <a:solidFill>
            <a:srgbClr val="F6F6F6"/>
          </a:solidFill>
          <a:ln w="3810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399244" y="3037266"/>
            <a:ext cx="4320000" cy="21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  <p:pic>
        <p:nvPicPr>
          <p:cNvPr id="1034" name="Picture 10" descr="Imagen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" r="28952"/>
          <a:stretch/>
        </p:blipFill>
        <p:spPr bwMode="auto">
          <a:xfrm>
            <a:off x="438905" y="715690"/>
            <a:ext cx="1170949" cy="206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1609854" y="1164924"/>
            <a:ext cx="253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CC0066"/>
                </a:solidFill>
                <a:latin typeface="Brush Script MT" panose="03060802040406070304" pitchFamily="66" charset="0"/>
              </a:rPr>
              <a:t>Fabiola Ibarra</a:t>
            </a:r>
            <a:endParaRPr lang="es-MX" sz="3200" dirty="0">
              <a:solidFill>
                <a:srgbClr val="CC0066"/>
              </a:solidFill>
              <a:latin typeface="Brush Script MT" panose="03060802040406070304" pitchFamily="66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661369" y="1698184"/>
            <a:ext cx="2434107" cy="128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2091783" y="1722988"/>
            <a:ext cx="137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gency FB" panose="020B0503020202020204" pitchFamily="34" charset="0"/>
              </a:rPr>
              <a:t>TEL 4 12 50 95</a:t>
            </a:r>
            <a:endParaRPr lang="es-MX" sz="2000" dirty="0">
              <a:latin typeface="Agency FB" panose="020B0503020202020204" pitchFamily="34" charset="0"/>
            </a:endParaRPr>
          </a:p>
        </p:txBody>
      </p:sp>
      <p:pic>
        <p:nvPicPr>
          <p:cNvPr id="1036" name="Picture 12" descr="Resultado de imagen para casa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35" y="1757712"/>
            <a:ext cx="293771" cy="2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cel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35" y="2089350"/>
            <a:ext cx="267072" cy="26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2091783" y="2039293"/>
            <a:ext cx="1735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gency FB" panose="020B0503020202020204" pitchFamily="34" charset="0"/>
              </a:rPr>
              <a:t>CELL 844 355 1704</a:t>
            </a:r>
            <a:endParaRPr lang="es-MX" sz="2000" dirty="0">
              <a:latin typeface="Agency FB" panose="020B0503020202020204" pitchFamily="34" charset="0"/>
            </a:endParaRPr>
          </a:p>
        </p:txBody>
      </p:sp>
      <p:pic>
        <p:nvPicPr>
          <p:cNvPr id="1040" name="Picture 16" descr="Resultado de imagen para MAI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12" y="2446667"/>
            <a:ext cx="231815" cy="2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26"/>
          <p:cNvSpPr txBox="1"/>
          <p:nvPr/>
        </p:nvSpPr>
        <p:spPr>
          <a:xfrm>
            <a:off x="1955565" y="2348574"/>
            <a:ext cx="2417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gency FB" panose="020B0503020202020204" pitchFamily="34" charset="0"/>
              </a:rPr>
              <a:t>fabyibmtz14@gmail.com</a:t>
            </a:r>
            <a:endParaRPr lang="es-MX" sz="2000" dirty="0">
              <a:latin typeface="Agency FB" panose="020B0503020202020204" pitchFamily="34" charset="0"/>
            </a:endParaRPr>
          </a:p>
        </p:txBody>
      </p:sp>
      <p:pic>
        <p:nvPicPr>
          <p:cNvPr id="1042" name="Picture 18" descr="Resultado de imagen para flores vintage 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0" b="39228"/>
          <a:stretch/>
        </p:blipFill>
        <p:spPr bwMode="auto">
          <a:xfrm>
            <a:off x="411353" y="3047781"/>
            <a:ext cx="2369450" cy="208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/>
          <p:cNvSpPr txBox="1"/>
          <p:nvPr/>
        </p:nvSpPr>
        <p:spPr>
          <a:xfrm>
            <a:off x="1895980" y="3535342"/>
            <a:ext cx="253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Gloria </a:t>
            </a:r>
            <a:r>
              <a:rPr lang="es-MX" sz="3600" dirty="0" err="1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Dena</a:t>
            </a:r>
            <a:endParaRPr lang="es-MX" sz="3600" dirty="0">
              <a:solidFill>
                <a:schemeClr val="accent6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352403" y="4101833"/>
            <a:ext cx="137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gency FB" panose="020B0503020202020204" pitchFamily="34" charset="0"/>
              </a:rPr>
              <a:t>TEL 1 12 05 09</a:t>
            </a:r>
            <a:endParaRPr lang="es-MX" sz="2000" dirty="0">
              <a:latin typeface="Agency FB" panose="020B0503020202020204" pitchFamily="34" charset="0"/>
            </a:endParaRPr>
          </a:p>
        </p:txBody>
      </p:sp>
      <p:pic>
        <p:nvPicPr>
          <p:cNvPr id="33" name="Picture 12" descr="Resultado de imagen para casa 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55" y="4136557"/>
            <a:ext cx="293771" cy="2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Resultado de imagen para cel 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55" y="4468195"/>
            <a:ext cx="267072" cy="26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uadroTexto 34"/>
          <p:cNvSpPr txBox="1"/>
          <p:nvPr/>
        </p:nvSpPr>
        <p:spPr>
          <a:xfrm>
            <a:off x="2352403" y="4418138"/>
            <a:ext cx="1735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gency FB" panose="020B0503020202020204" pitchFamily="34" charset="0"/>
              </a:rPr>
              <a:t>CELL 844 343 6549</a:t>
            </a:r>
            <a:endParaRPr lang="es-MX" sz="2000" dirty="0">
              <a:latin typeface="Agency FB" panose="020B0503020202020204" pitchFamily="34" charset="0"/>
            </a:endParaRPr>
          </a:p>
        </p:txBody>
      </p:sp>
      <p:pic>
        <p:nvPicPr>
          <p:cNvPr id="36" name="Picture 16" descr="Resultado de imagen para MAIL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2" y="4825512"/>
            <a:ext cx="231815" cy="2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uadroTexto 36"/>
          <p:cNvSpPr txBox="1"/>
          <p:nvPr/>
        </p:nvSpPr>
        <p:spPr>
          <a:xfrm>
            <a:off x="2175655" y="4715640"/>
            <a:ext cx="2417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gency FB" panose="020B0503020202020204" pitchFamily="34" charset="0"/>
              </a:rPr>
              <a:t>gjaneth98@gmail.com</a:t>
            </a:r>
            <a:endParaRPr lang="es-MX" sz="2000" dirty="0">
              <a:latin typeface="Agency FB" panose="020B0503020202020204" pitchFamily="34" charset="0"/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4609865" y="1783456"/>
            <a:ext cx="4572000" cy="2578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A1.1 STARTING BASIC COMMUNICATION</a:t>
            </a: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PROJECT</a:t>
            </a: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WHAT´S YOUR NAME?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55211" t="21629" r="12676" b="12987"/>
          <a:stretch/>
        </p:blipFill>
        <p:spPr>
          <a:xfrm>
            <a:off x="1931830" y="300449"/>
            <a:ext cx="5576553" cy="63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7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34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Agency FB</vt:lpstr>
      <vt:lpstr>Arial</vt:lpstr>
      <vt:lpstr>Brush Script MT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Illean Ibarra</dc:creator>
  <cp:lastModifiedBy>Illean Ibarra</cp:lastModifiedBy>
  <cp:revision>5</cp:revision>
  <dcterms:created xsi:type="dcterms:W3CDTF">2018-09-16T22:33:14Z</dcterms:created>
  <dcterms:modified xsi:type="dcterms:W3CDTF">2018-09-16T23:06:01Z</dcterms:modified>
</cp:coreProperties>
</file>