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7E7D-2DFB-4D01-99EF-CE2679A463F2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805C0-65B5-48B5-8F39-E465E1AB80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7901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7E7D-2DFB-4D01-99EF-CE2679A463F2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805C0-65B5-48B5-8F39-E465E1AB80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2870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7E7D-2DFB-4D01-99EF-CE2679A463F2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805C0-65B5-48B5-8F39-E465E1AB80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8958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7E7D-2DFB-4D01-99EF-CE2679A463F2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805C0-65B5-48B5-8F39-E465E1AB80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263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7E7D-2DFB-4D01-99EF-CE2679A463F2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805C0-65B5-48B5-8F39-E465E1AB80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5316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7E7D-2DFB-4D01-99EF-CE2679A463F2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805C0-65B5-48B5-8F39-E465E1AB80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3581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7E7D-2DFB-4D01-99EF-CE2679A463F2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805C0-65B5-48B5-8F39-E465E1AB80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0523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7E7D-2DFB-4D01-99EF-CE2679A463F2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805C0-65B5-48B5-8F39-E465E1AB80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803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7E7D-2DFB-4D01-99EF-CE2679A463F2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805C0-65B5-48B5-8F39-E465E1AB80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2223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7E7D-2DFB-4D01-99EF-CE2679A463F2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805C0-65B5-48B5-8F39-E465E1AB80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8468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7E7D-2DFB-4D01-99EF-CE2679A463F2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805C0-65B5-48B5-8F39-E465E1AB80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3653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E7E7D-2DFB-4D01-99EF-CE2679A463F2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805C0-65B5-48B5-8F39-E465E1AB80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78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399245" y="643942"/>
            <a:ext cx="4320000" cy="2160000"/>
          </a:xfrm>
          <a:prstGeom prst="rect">
            <a:avLst/>
          </a:prstGeom>
          <a:solidFill>
            <a:srgbClr val="F6F6F6"/>
          </a:solidFill>
          <a:ln w="38100">
            <a:solidFill>
              <a:srgbClr val="CC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ángulo 9"/>
          <p:cNvSpPr/>
          <p:nvPr/>
        </p:nvSpPr>
        <p:spPr>
          <a:xfrm>
            <a:off x="399244" y="3037266"/>
            <a:ext cx="4320000" cy="2160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FFC000"/>
              </a:solidFill>
            </a:endParaRPr>
          </a:p>
        </p:txBody>
      </p:sp>
      <p:pic>
        <p:nvPicPr>
          <p:cNvPr id="1034" name="Picture 10" descr="Imagen relacionada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0" r="28952"/>
          <a:stretch/>
        </p:blipFill>
        <p:spPr bwMode="auto">
          <a:xfrm>
            <a:off x="438905" y="715690"/>
            <a:ext cx="1170949" cy="2068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uadroTexto 10"/>
          <p:cNvSpPr txBox="1"/>
          <p:nvPr/>
        </p:nvSpPr>
        <p:spPr>
          <a:xfrm>
            <a:off x="1609854" y="1164924"/>
            <a:ext cx="25371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solidFill>
                  <a:srgbClr val="CC0066"/>
                </a:solidFill>
                <a:latin typeface="Brush Script MT" panose="03060802040406070304" pitchFamily="66" charset="0"/>
              </a:rPr>
              <a:t>Fabiola Ibarra</a:t>
            </a:r>
            <a:endParaRPr lang="es-MX" sz="3200" dirty="0">
              <a:solidFill>
                <a:srgbClr val="CC0066"/>
              </a:solidFill>
              <a:latin typeface="Brush Script MT" panose="03060802040406070304" pitchFamily="66" charset="0"/>
            </a:endParaRPr>
          </a:p>
        </p:txBody>
      </p:sp>
      <p:cxnSp>
        <p:nvCxnSpPr>
          <p:cNvPr id="14" name="Conector recto 13"/>
          <p:cNvCxnSpPr/>
          <p:nvPr/>
        </p:nvCxnSpPr>
        <p:spPr>
          <a:xfrm>
            <a:off x="1661369" y="1698184"/>
            <a:ext cx="2434107" cy="1287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2091783" y="1722988"/>
            <a:ext cx="1378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Agency FB" panose="020B0503020202020204" pitchFamily="34" charset="0"/>
              </a:rPr>
              <a:t>TEL 4 12 50 95</a:t>
            </a:r>
            <a:endParaRPr lang="es-MX" sz="2000" dirty="0">
              <a:latin typeface="Agency FB" panose="020B0503020202020204" pitchFamily="34" charset="0"/>
            </a:endParaRPr>
          </a:p>
        </p:txBody>
      </p:sp>
      <p:pic>
        <p:nvPicPr>
          <p:cNvPr id="1036" name="Picture 12" descr="Resultado de imagen para casa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035" y="1757712"/>
            <a:ext cx="293771" cy="293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Resultado de imagen para cel 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035" y="2089350"/>
            <a:ext cx="267072" cy="26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CuadroTexto 24"/>
          <p:cNvSpPr txBox="1"/>
          <p:nvPr/>
        </p:nvSpPr>
        <p:spPr>
          <a:xfrm>
            <a:off x="2091783" y="2039293"/>
            <a:ext cx="17353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Agency FB" panose="020B0503020202020204" pitchFamily="34" charset="0"/>
              </a:rPr>
              <a:t>CELL 844 355 1704</a:t>
            </a:r>
            <a:endParaRPr lang="es-MX" sz="2000" dirty="0">
              <a:latin typeface="Agency FB" panose="020B0503020202020204" pitchFamily="34" charset="0"/>
            </a:endParaRPr>
          </a:p>
        </p:txBody>
      </p:sp>
      <p:pic>
        <p:nvPicPr>
          <p:cNvPr id="1040" name="Picture 16" descr="Resultado de imagen para MAIL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012" y="2446667"/>
            <a:ext cx="231815" cy="231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CuadroTexto 26"/>
          <p:cNvSpPr txBox="1"/>
          <p:nvPr/>
        </p:nvSpPr>
        <p:spPr>
          <a:xfrm>
            <a:off x="1955565" y="2348574"/>
            <a:ext cx="24179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Agency FB" panose="020B0503020202020204" pitchFamily="34" charset="0"/>
              </a:rPr>
              <a:t>fabyibmtz14@gmail.com</a:t>
            </a:r>
            <a:endParaRPr lang="es-MX" sz="2000" dirty="0">
              <a:latin typeface="Agency FB" panose="020B0503020202020204" pitchFamily="34" charset="0"/>
            </a:endParaRPr>
          </a:p>
        </p:txBody>
      </p:sp>
      <p:pic>
        <p:nvPicPr>
          <p:cNvPr id="1042" name="Picture 18" descr="Resultado de imagen para flores vintage 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900" b="39228"/>
          <a:stretch/>
        </p:blipFill>
        <p:spPr bwMode="auto">
          <a:xfrm>
            <a:off x="411353" y="3047781"/>
            <a:ext cx="2369450" cy="2083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CuadroTexto 28"/>
          <p:cNvSpPr txBox="1"/>
          <p:nvPr/>
        </p:nvSpPr>
        <p:spPr>
          <a:xfrm>
            <a:off x="1895980" y="3535342"/>
            <a:ext cx="2537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>
                <a:solidFill>
                  <a:schemeClr val="accent6">
                    <a:lumMod val="75000"/>
                  </a:schemeClr>
                </a:solidFill>
                <a:latin typeface="Brush Script MT" panose="03060802040406070304" pitchFamily="66" charset="0"/>
              </a:rPr>
              <a:t>Gloria </a:t>
            </a:r>
            <a:r>
              <a:rPr lang="es-MX" sz="3600" dirty="0" err="1" smtClean="0">
                <a:solidFill>
                  <a:schemeClr val="accent6">
                    <a:lumMod val="75000"/>
                  </a:schemeClr>
                </a:solidFill>
                <a:latin typeface="Brush Script MT" panose="03060802040406070304" pitchFamily="66" charset="0"/>
              </a:rPr>
              <a:t>Dena</a:t>
            </a:r>
            <a:endParaRPr lang="es-MX" sz="3600" dirty="0">
              <a:solidFill>
                <a:schemeClr val="accent6">
                  <a:lumMod val="75000"/>
                </a:schemeClr>
              </a:solidFill>
              <a:latin typeface="Brush Script MT" panose="03060802040406070304" pitchFamily="66" charset="0"/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2352403" y="4101833"/>
            <a:ext cx="1378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Agency FB" panose="020B0503020202020204" pitchFamily="34" charset="0"/>
              </a:rPr>
              <a:t>TEL 1 12 05 09</a:t>
            </a:r>
            <a:endParaRPr lang="es-MX" sz="2000" dirty="0">
              <a:latin typeface="Agency FB" panose="020B0503020202020204" pitchFamily="34" charset="0"/>
            </a:endParaRPr>
          </a:p>
        </p:txBody>
      </p:sp>
      <p:pic>
        <p:nvPicPr>
          <p:cNvPr id="33" name="Picture 12" descr="Resultado de imagen para casa 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5655" y="4136557"/>
            <a:ext cx="293771" cy="293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14" descr="Resultado de imagen para cel 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5655" y="4468195"/>
            <a:ext cx="267072" cy="26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CuadroTexto 34"/>
          <p:cNvSpPr txBox="1"/>
          <p:nvPr/>
        </p:nvSpPr>
        <p:spPr>
          <a:xfrm>
            <a:off x="2352403" y="4418138"/>
            <a:ext cx="17353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Agency FB" panose="020B0503020202020204" pitchFamily="34" charset="0"/>
              </a:rPr>
              <a:t>CELL 844 343 6549</a:t>
            </a:r>
            <a:endParaRPr lang="es-MX" sz="2000" dirty="0">
              <a:latin typeface="Agency FB" panose="020B0503020202020204" pitchFamily="34" charset="0"/>
            </a:endParaRPr>
          </a:p>
        </p:txBody>
      </p:sp>
      <p:pic>
        <p:nvPicPr>
          <p:cNvPr id="36" name="Picture 16" descr="Resultado de imagen para MAIL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632" y="4825512"/>
            <a:ext cx="231815" cy="231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CuadroTexto 36"/>
          <p:cNvSpPr txBox="1"/>
          <p:nvPr/>
        </p:nvSpPr>
        <p:spPr>
          <a:xfrm>
            <a:off x="2175655" y="4715640"/>
            <a:ext cx="24179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Agency FB" panose="020B0503020202020204" pitchFamily="34" charset="0"/>
              </a:rPr>
              <a:t>gjaneth98@gmail.com</a:t>
            </a:r>
            <a:endParaRPr lang="es-MX" sz="2000" dirty="0">
              <a:latin typeface="Agency FB" panose="020B0503020202020204" pitchFamily="34" charset="0"/>
            </a:endParaRPr>
          </a:p>
        </p:txBody>
      </p:sp>
      <p:sp>
        <p:nvSpPr>
          <p:cNvPr id="39" name="Rectángulo 38"/>
          <p:cNvSpPr/>
          <p:nvPr/>
        </p:nvSpPr>
        <p:spPr>
          <a:xfrm>
            <a:off x="4609865" y="1783456"/>
            <a:ext cx="4572000" cy="257865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MX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lang="es-MX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ENGLISH A1.1 STARTING BASIC COMMUNICATION</a:t>
            </a:r>
            <a:endParaRPr lang="es-MX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ENGLISH PROJECT</a:t>
            </a:r>
            <a:endParaRPr lang="es-MX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UNIT 1: WHAT´S YOUR NAME?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09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55211" t="21629" r="12676" b="12987"/>
          <a:stretch/>
        </p:blipFill>
        <p:spPr>
          <a:xfrm>
            <a:off x="1931830" y="300449"/>
            <a:ext cx="5576553" cy="638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6278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34</Words>
  <Application>Microsoft Office PowerPoint</Application>
  <PresentationFormat>Presentación en pantalla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Agency FB</vt:lpstr>
      <vt:lpstr>Arial</vt:lpstr>
      <vt:lpstr>Brush Script MT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Illean Ibarra</dc:creator>
  <cp:lastModifiedBy>Illean Ibarra</cp:lastModifiedBy>
  <cp:revision>5</cp:revision>
  <dcterms:created xsi:type="dcterms:W3CDTF">2018-09-16T22:33:14Z</dcterms:created>
  <dcterms:modified xsi:type="dcterms:W3CDTF">2018-09-16T23:06:01Z</dcterms:modified>
</cp:coreProperties>
</file>