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0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61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48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7166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276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961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011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12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9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0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32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12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59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46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7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4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891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44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56263" y="0"/>
            <a:ext cx="6635932" cy="1373070"/>
          </a:xfrm>
        </p:spPr>
        <p:txBody>
          <a:bodyPr/>
          <a:lstStyle/>
          <a:p>
            <a:r>
              <a:rPr lang="es-MX" sz="6600" cap="none" dirty="0" smtClean="0"/>
              <a:t>Miriam </a:t>
            </a:r>
            <a:r>
              <a:rPr lang="es-MX" sz="6600" dirty="0" smtClean="0"/>
              <a:t>González</a:t>
            </a:r>
            <a:endParaRPr lang="es-MX" sz="6600" cap="non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630553"/>
            <a:ext cx="10607040" cy="1117687"/>
          </a:xfrm>
        </p:spPr>
        <p:txBody>
          <a:bodyPr>
            <a:noAutofit/>
          </a:bodyPr>
          <a:lstStyle/>
          <a:p>
            <a:pPr algn="l"/>
            <a:r>
              <a:rPr lang="es-MX" sz="3200" dirty="0" smtClean="0"/>
              <a:t>Home </a:t>
            </a:r>
            <a:r>
              <a:rPr lang="es-MX" sz="3200" dirty="0" smtClean="0"/>
              <a:t>Phone</a:t>
            </a:r>
            <a:r>
              <a:rPr lang="es-MX" sz="3200" dirty="0" smtClean="0"/>
              <a:t>: 4-31-02-89</a:t>
            </a:r>
          </a:p>
          <a:p>
            <a:pPr algn="l"/>
            <a:r>
              <a:rPr lang="es-MX" sz="3200" dirty="0" smtClean="0"/>
              <a:t>Cell Phone: </a:t>
            </a:r>
            <a:r>
              <a:rPr lang="es-MX" sz="3200" dirty="0" smtClean="0"/>
              <a:t>844-157-87-66    </a:t>
            </a:r>
          </a:p>
          <a:p>
            <a:pPr algn="l"/>
            <a:r>
              <a:rPr lang="es-MX" sz="3200" dirty="0" smtClean="0"/>
              <a:t>E-mail address: Miriam.gg.3107@gmail.com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76077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03120" y="91440"/>
            <a:ext cx="6635932" cy="1373070"/>
          </a:xfrm>
        </p:spPr>
        <p:txBody>
          <a:bodyPr/>
          <a:lstStyle/>
          <a:p>
            <a:r>
              <a:rPr lang="es-MX" sz="6600" dirty="0" smtClean="0"/>
              <a:t>Daisy Salazar </a:t>
            </a:r>
            <a:endParaRPr lang="es-MX" sz="6600" cap="non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630553"/>
            <a:ext cx="10607040" cy="1117687"/>
          </a:xfrm>
        </p:spPr>
        <p:txBody>
          <a:bodyPr>
            <a:noAutofit/>
          </a:bodyPr>
          <a:lstStyle/>
          <a:p>
            <a:pPr algn="l"/>
            <a:r>
              <a:rPr lang="es-MX" sz="3200" dirty="0" smtClean="0"/>
              <a:t>Home phone: 4-88-40-30</a:t>
            </a:r>
          </a:p>
          <a:p>
            <a:pPr algn="l"/>
            <a:r>
              <a:rPr lang="es-MX" sz="3200" dirty="0" smtClean="0"/>
              <a:t>Cell Phone: 844-119-87-00</a:t>
            </a:r>
            <a:endParaRPr lang="es-MX" sz="3200" dirty="0" smtClean="0"/>
          </a:p>
          <a:p>
            <a:pPr algn="l"/>
            <a:r>
              <a:rPr lang="es-MX" sz="3200" dirty="0" smtClean="0"/>
              <a:t>E-mail address: </a:t>
            </a:r>
            <a:r>
              <a:rPr lang="es-MX" sz="3200" dirty="0" smtClean="0"/>
              <a:t>Dmsp_123</a:t>
            </a:r>
            <a:r>
              <a:rPr lang="es-MX" sz="3200" dirty="0" smtClean="0"/>
              <a:t>@hotmail.com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432638964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23</TotalTime>
  <Words>28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Berlín</vt:lpstr>
      <vt:lpstr>Miriam González</vt:lpstr>
      <vt:lpstr>Daisy Salazar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Miriam Gonzalez</dc:title>
  <dc:creator>luis lara balderas</dc:creator>
  <cp:lastModifiedBy>luis lara balderas</cp:lastModifiedBy>
  <cp:revision>4</cp:revision>
  <dcterms:created xsi:type="dcterms:W3CDTF">2018-09-17T04:47:35Z</dcterms:created>
  <dcterms:modified xsi:type="dcterms:W3CDTF">2018-09-17T05:15:25Z</dcterms:modified>
</cp:coreProperties>
</file>