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4319588" cy="2160588"/>
  <p:notesSz cx="6858000" cy="9144000"/>
  <p:defaultTextStyle>
    <a:defPPr>
      <a:defRPr lang="es-MX"/>
    </a:defPPr>
    <a:lvl1pPr marL="0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185120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370241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555361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740481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925601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110722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295842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1480962" algn="l" defTabSz="370241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82" d="100"/>
          <a:sy n="182" d="100"/>
        </p:scale>
        <p:origin x="14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353596"/>
            <a:ext cx="3239691" cy="752205"/>
          </a:xfrm>
        </p:spPr>
        <p:txBody>
          <a:bodyPr anchor="b"/>
          <a:lstStyle>
            <a:lvl1pPr algn="ctr"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1134809"/>
            <a:ext cx="3239691" cy="521642"/>
          </a:xfrm>
        </p:spPr>
        <p:txBody>
          <a:bodyPr/>
          <a:lstStyle>
            <a:lvl1pPr marL="0" indent="0" algn="ctr">
              <a:buNone/>
              <a:defRPr sz="756"/>
            </a:lvl1pPr>
            <a:lvl2pPr marL="144018" indent="0" algn="ctr">
              <a:buNone/>
              <a:defRPr sz="630"/>
            </a:lvl2pPr>
            <a:lvl3pPr marL="288036" indent="0" algn="ctr">
              <a:buNone/>
              <a:defRPr sz="567"/>
            </a:lvl3pPr>
            <a:lvl4pPr marL="432054" indent="0" algn="ctr">
              <a:buNone/>
              <a:defRPr sz="504"/>
            </a:lvl4pPr>
            <a:lvl5pPr marL="576072" indent="0" algn="ctr">
              <a:buNone/>
              <a:defRPr sz="504"/>
            </a:lvl5pPr>
            <a:lvl6pPr marL="720090" indent="0" algn="ctr">
              <a:buNone/>
              <a:defRPr sz="504"/>
            </a:lvl6pPr>
            <a:lvl7pPr marL="864108" indent="0" algn="ctr">
              <a:buNone/>
              <a:defRPr sz="504"/>
            </a:lvl7pPr>
            <a:lvl8pPr marL="1008126" indent="0" algn="ctr">
              <a:buNone/>
              <a:defRPr sz="504"/>
            </a:lvl8pPr>
            <a:lvl9pPr marL="1152144" indent="0" algn="ctr">
              <a:buNone/>
              <a:defRPr sz="50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414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01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115032"/>
            <a:ext cx="931411" cy="18309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1" y="115032"/>
            <a:ext cx="2740239" cy="183099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82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673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538647"/>
            <a:ext cx="3725645" cy="89874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1445894"/>
            <a:ext cx="3725645" cy="472628"/>
          </a:xfrm>
        </p:spPr>
        <p:txBody>
          <a:bodyPr/>
          <a:lstStyle>
            <a:lvl1pPr marL="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1pPr>
            <a:lvl2pPr marL="1440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2pPr>
            <a:lvl3pPr marL="28803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3pPr>
            <a:lvl4pPr marL="43205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4pPr>
            <a:lvl5pPr marL="576072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5pPr>
            <a:lvl6pPr marL="72009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6pPr>
            <a:lvl7pPr marL="864108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7pPr>
            <a:lvl8pPr marL="1008126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8pPr>
            <a:lvl9pPr marL="115214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01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575157"/>
            <a:ext cx="1835825" cy="13708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575157"/>
            <a:ext cx="1835825" cy="13708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03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115031"/>
            <a:ext cx="3725645" cy="41761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4" y="529645"/>
            <a:ext cx="1827388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4" y="789215"/>
            <a:ext cx="1827388" cy="11608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529645"/>
            <a:ext cx="1836388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789215"/>
            <a:ext cx="1836388" cy="11608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23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24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712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5" y="144039"/>
            <a:ext cx="1393179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311085"/>
            <a:ext cx="2186791" cy="1535418"/>
          </a:xfrm>
        </p:spPr>
        <p:txBody>
          <a:bodyPr/>
          <a:lstStyle>
            <a:lvl1pPr>
              <a:defRPr sz="1008"/>
            </a:lvl1pPr>
            <a:lvl2pPr>
              <a:defRPr sz="882"/>
            </a:lvl2pPr>
            <a:lvl3pPr>
              <a:defRPr sz="756"/>
            </a:lvl3pPr>
            <a:lvl4pPr>
              <a:defRPr sz="630"/>
            </a:lvl4pPr>
            <a:lvl5pPr>
              <a:defRPr sz="630"/>
            </a:lvl5pPr>
            <a:lvl6pPr>
              <a:defRPr sz="630"/>
            </a:lvl6pPr>
            <a:lvl7pPr>
              <a:defRPr sz="630"/>
            </a:lvl7pPr>
            <a:lvl8pPr>
              <a:defRPr sz="630"/>
            </a:lvl8pPr>
            <a:lvl9pPr>
              <a:defRPr sz="63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5" y="648176"/>
            <a:ext cx="1393179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80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5" y="144039"/>
            <a:ext cx="1393179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311085"/>
            <a:ext cx="2186791" cy="1535418"/>
          </a:xfrm>
        </p:spPr>
        <p:txBody>
          <a:bodyPr anchor="t"/>
          <a:lstStyle>
            <a:lvl1pPr marL="0" indent="0">
              <a:buNone/>
              <a:defRPr sz="1008"/>
            </a:lvl1pPr>
            <a:lvl2pPr marL="144018" indent="0">
              <a:buNone/>
              <a:defRPr sz="882"/>
            </a:lvl2pPr>
            <a:lvl3pPr marL="288036" indent="0">
              <a:buNone/>
              <a:defRPr sz="756"/>
            </a:lvl3pPr>
            <a:lvl4pPr marL="432054" indent="0">
              <a:buNone/>
              <a:defRPr sz="630"/>
            </a:lvl4pPr>
            <a:lvl5pPr marL="576072" indent="0">
              <a:buNone/>
              <a:defRPr sz="630"/>
            </a:lvl5pPr>
            <a:lvl6pPr marL="720090" indent="0">
              <a:buNone/>
              <a:defRPr sz="630"/>
            </a:lvl6pPr>
            <a:lvl7pPr marL="864108" indent="0">
              <a:buNone/>
              <a:defRPr sz="630"/>
            </a:lvl7pPr>
            <a:lvl8pPr marL="1008126" indent="0">
              <a:buNone/>
              <a:defRPr sz="630"/>
            </a:lvl8pPr>
            <a:lvl9pPr marL="1152144" indent="0">
              <a:buNone/>
              <a:defRPr sz="63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5" y="648176"/>
            <a:ext cx="1393179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21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115031"/>
            <a:ext cx="3725645" cy="417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575157"/>
            <a:ext cx="3725645" cy="137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2002545"/>
            <a:ext cx="971907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7C9A8-A0B3-4FFF-AB80-D99521162C21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2002545"/>
            <a:ext cx="1457861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2002545"/>
            <a:ext cx="971907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F95AC-2FE9-42EA-92B9-9FAA7C174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05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36" rtl="0" eaLnBrk="1" latinLnBrk="0" hangingPunct="1">
        <a:lnSpc>
          <a:spcPct val="90000"/>
        </a:lnSpc>
        <a:spcBef>
          <a:spcPct val="0"/>
        </a:spcBef>
        <a:buNone/>
        <a:defRPr sz="13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" indent="-72009" algn="l" defTabSz="288036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" algn="l" defTabSz="288036" rtl="0" eaLnBrk="1" latinLnBrk="0" hangingPunct="1">
        <a:defRPr sz="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39" y="0"/>
            <a:ext cx="4335927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32" y="47055"/>
            <a:ext cx="3200401" cy="1997915"/>
          </a:xfrm>
          <a:prstGeom prst="rect">
            <a:avLst/>
          </a:prstGeom>
        </p:spPr>
      </p:pic>
      <p:pic>
        <p:nvPicPr>
          <p:cNvPr id="1030" name="Picture 6" descr="La imagen puede contener: una o varias personas y primer plan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99" y="393526"/>
            <a:ext cx="536034" cy="57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1178429" y="972917"/>
            <a:ext cx="2088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Century Gothic" panose="020B0502020202020204" pitchFamily="34" charset="0"/>
              </a:rPr>
              <a:t>Home </a:t>
            </a:r>
            <a:r>
              <a:rPr lang="es-MX" sz="1200" dirty="0" err="1">
                <a:latin typeface="Century Gothic" panose="020B0502020202020204" pitchFamily="34" charset="0"/>
              </a:rPr>
              <a:t>phone</a:t>
            </a:r>
            <a:r>
              <a:rPr lang="es-MX" sz="1200" dirty="0">
                <a:latin typeface="Century Gothic" panose="020B0502020202020204" pitchFamily="34" charset="0"/>
              </a:rPr>
              <a:t>: 4-89-22-62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168220" y="1211988"/>
            <a:ext cx="2098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>
                <a:latin typeface="Century Gothic" panose="020B0502020202020204" pitchFamily="34" charset="0"/>
              </a:rPr>
              <a:t>Cell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phone</a:t>
            </a:r>
            <a:r>
              <a:rPr lang="es-MX" sz="1200" dirty="0">
                <a:latin typeface="Century Gothic" panose="020B0502020202020204" pitchFamily="34" charset="0"/>
              </a:rPr>
              <a:t>: 844-197-43-96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20576" y="1440287"/>
            <a:ext cx="27937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Century Gothic" panose="020B0502020202020204" pitchFamily="34" charset="0"/>
              </a:rPr>
              <a:t>Email </a:t>
            </a:r>
            <a:r>
              <a:rPr lang="es-MX" sz="1000" dirty="0" err="1">
                <a:latin typeface="Century Gothic" panose="020B0502020202020204" pitchFamily="34" charset="0"/>
              </a:rPr>
              <a:t>address</a:t>
            </a:r>
            <a:r>
              <a:rPr lang="es-MX" sz="1000" dirty="0">
                <a:latin typeface="Century Gothic" panose="020B0502020202020204" pitchFamily="34" charset="0"/>
              </a:rPr>
              <a:t>: tanirivera22@gmail.com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488733" y="562805"/>
            <a:ext cx="1939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Tania Hernández Rivera</a:t>
            </a:r>
          </a:p>
        </p:txBody>
      </p:sp>
    </p:spTree>
    <p:extLst>
      <p:ext uri="{BB962C8B-B14F-4D97-AF65-F5344CB8AC3E}">
        <p14:creationId xmlns:p14="http://schemas.microsoft.com/office/powerpoint/2010/main" val="19857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Resultado de imagen para fondos color pastel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100"/>
            <a:ext cx="4319588" cy="217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o 9"/>
          <p:cNvGrpSpPr/>
          <p:nvPr/>
        </p:nvGrpSpPr>
        <p:grpSpPr>
          <a:xfrm>
            <a:off x="661849" y="109647"/>
            <a:ext cx="2995889" cy="2003645"/>
            <a:chOff x="462456" y="156943"/>
            <a:chExt cx="2995889" cy="2003645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456" y="156943"/>
              <a:ext cx="2995889" cy="2003645"/>
            </a:xfrm>
            <a:prstGeom prst="rect">
              <a:avLst/>
            </a:prstGeom>
          </p:spPr>
        </p:pic>
        <p:sp>
          <p:nvSpPr>
            <p:cNvPr id="6" name="CuadroTexto 5"/>
            <p:cNvSpPr txBox="1"/>
            <p:nvPr/>
          </p:nvSpPr>
          <p:spPr>
            <a:xfrm>
              <a:off x="1301475" y="635490"/>
              <a:ext cx="19131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effectLst>
                    <a:outerShdw blurRad="50800" dist="38100" dir="10800000" algn="r" rotWithShape="0">
                      <a:prstClr val="black">
                        <a:alpha val="40000"/>
                      </a:prstClr>
                    </a:outerShdw>
                  </a:effectLst>
                  <a:latin typeface="Century Gothic" panose="020B0502020202020204" pitchFamily="34" charset="0"/>
                </a:rPr>
                <a:t>Miriam González Gil</a:t>
              </a:r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1208690" y="1041090"/>
              <a:ext cx="17484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00" dirty="0">
                  <a:latin typeface="Century Gothic" panose="020B0502020202020204" pitchFamily="34" charset="0"/>
                </a:rPr>
                <a:t>Home </a:t>
              </a:r>
              <a:r>
                <a:rPr lang="es-MX" sz="1000" dirty="0" err="1">
                  <a:latin typeface="Century Gothic" panose="020B0502020202020204" pitchFamily="34" charset="0"/>
                </a:rPr>
                <a:t>phone</a:t>
              </a:r>
              <a:r>
                <a:rPr lang="es-MX" sz="1000" dirty="0">
                  <a:latin typeface="Century Gothic" panose="020B0502020202020204" pitchFamily="34" charset="0"/>
                </a:rPr>
                <a:t>: 4-35-44-34 </a:t>
              </a: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1156453" y="1293564"/>
              <a:ext cx="19613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00" dirty="0" err="1">
                  <a:latin typeface="Century Gothic" panose="020B0502020202020204" pitchFamily="34" charset="0"/>
                </a:rPr>
                <a:t>Cell</a:t>
              </a:r>
              <a:r>
                <a:rPr lang="es-MX" sz="1000" dirty="0">
                  <a:latin typeface="Century Gothic" panose="020B0502020202020204" pitchFamily="34" charset="0"/>
                </a:rPr>
                <a:t> </a:t>
              </a:r>
              <a:r>
                <a:rPr lang="es-MX" sz="1000" dirty="0" err="1">
                  <a:latin typeface="Century Gothic" panose="020B0502020202020204" pitchFamily="34" charset="0"/>
                </a:rPr>
                <a:t>phone</a:t>
              </a:r>
              <a:r>
                <a:rPr lang="es-MX" sz="1000" dirty="0">
                  <a:latin typeface="Century Gothic" panose="020B0502020202020204" pitchFamily="34" charset="0"/>
                </a:rPr>
                <a:t>: 844-157-87-66</a:t>
              </a:r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660645" y="1524338"/>
              <a:ext cx="25995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900" dirty="0">
                  <a:latin typeface="Century Gothic" panose="020B0502020202020204" pitchFamily="34" charset="0"/>
                </a:rPr>
                <a:t>Email </a:t>
              </a:r>
              <a:r>
                <a:rPr lang="es-MX" sz="900" dirty="0" err="1">
                  <a:latin typeface="Century Gothic" panose="020B0502020202020204" pitchFamily="34" charset="0"/>
                </a:rPr>
                <a:t>address</a:t>
              </a:r>
              <a:r>
                <a:rPr lang="es-MX" sz="900" dirty="0">
                  <a:latin typeface="Century Gothic" panose="020B0502020202020204" pitchFamily="34" charset="0"/>
                </a:rPr>
                <a:t>: miriam.gg.3101@gmail.com</a:t>
              </a:r>
            </a:p>
          </p:txBody>
        </p:sp>
        <p:pic>
          <p:nvPicPr>
            <p:cNvPr id="2052" name="Picture 4" descr="https://scontent.fntr6-1.fna.fbcdn.net/v/t1.15752-9/41833258_1985579848165750_8205429070754742272_n.jpg?_nc_cat=0&amp;oh=e2357024adf138a6856ca50791959d71&amp;oe=5C398C97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053"/>
            <a:stretch/>
          </p:blipFill>
          <p:spPr bwMode="auto">
            <a:xfrm>
              <a:off x="810453" y="530582"/>
              <a:ext cx="491023" cy="538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83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30</Words>
  <Application>Microsoft Office PowerPoint</Application>
  <PresentationFormat>Personalizado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Miriam Gonzalez Gil</dc:creator>
  <cp:lastModifiedBy>Miriam Gonzalez Gil</cp:lastModifiedBy>
  <cp:revision>9</cp:revision>
  <dcterms:created xsi:type="dcterms:W3CDTF">2018-09-16T18:26:11Z</dcterms:created>
  <dcterms:modified xsi:type="dcterms:W3CDTF">2018-09-16T19:39:54Z</dcterms:modified>
</cp:coreProperties>
</file>