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Gill Sans MT Condensed" panose="020B0506020104020203" pitchFamily="34" charset="0"/>
      <p:regular r:id="rId5"/>
    </p:embeddedFont>
    <p:embeddedFont>
      <p:font typeface="Maiandra GD" panose="020E0502030308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ahnschrift Light SemiCondensed" panose="020B0604020202020204" charset="0"/>
      <p:regular r:id="rId11"/>
    </p:embeddedFont>
    <p:embeddedFont>
      <p:font typeface="Segoe Print" panose="02000600000000000000" pitchFamily="2" charset="0"/>
      <p:regular r:id="rId12"/>
      <p:bold r:id="rId13"/>
    </p:embeddedFont>
    <p:embeddedFont>
      <p:font typeface="Yu Gothic UI Semibold" panose="020B0700000000000000" pitchFamily="34" charset="-128"/>
      <p:bold r:id="rId14"/>
    </p:embeddedFont>
    <p:embeddedFont>
      <p:font typeface="Source Code Pro" panose="020B0604020202020204" charset="0"/>
      <p:regular r:id="rId15"/>
      <p:bold r:id="rId16"/>
    </p:embeddedFont>
    <p:embeddedFont>
      <p:font typeface="Malgun Gothic" panose="020B0503020000020004" pitchFamily="34" charset="-127"/>
      <p:regular r:id="rId17"/>
      <p:bold r:id="rId18"/>
    </p:embeddedFont>
    <p:embeddedFont>
      <p:font typeface="Amatic SC" panose="020B0604020202020204" charset="-79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8062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6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A5F497A-3EC5-4779-9D3A-FD8BD828F714}"/>
              </a:ext>
            </a:extLst>
          </p:cNvPr>
          <p:cNvSpPr txBox="1"/>
          <p:nvPr/>
        </p:nvSpPr>
        <p:spPr>
          <a:xfrm>
            <a:off x="0" y="48909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ESCUELA NORMAL DE EDUCACIÓN PREESCOLAR.</a:t>
            </a:r>
          </a:p>
          <a:p>
            <a:pPr algn="ctr"/>
            <a:r>
              <a:rPr lang="es-MX" sz="2000" dirty="0"/>
              <a:t>LICENCIATURA EN EDUCACIÓN PREESCOLAR.</a:t>
            </a:r>
          </a:p>
          <a:p>
            <a:endParaRPr lang="es-MX" dirty="0"/>
          </a:p>
        </p:txBody>
      </p:sp>
      <p:pic>
        <p:nvPicPr>
          <p:cNvPr id="3" name="Imagen 2" descr="Resultado de imagen para enep saltillo">
            <a:extLst>
              <a:ext uri="{FF2B5EF4-FFF2-40B4-BE49-F238E27FC236}">
                <a16:creationId xmlns:a16="http://schemas.microsoft.com/office/drawing/2014/main" xmlns="" id="{CFC5F205-3EA2-4898-A134-9115DE06CBD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47003" y="1542283"/>
            <a:ext cx="1449992" cy="110600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5811C18-C700-4CCE-B512-5871425EF4BB}"/>
              </a:ext>
            </a:extLst>
          </p:cNvPr>
          <p:cNvSpPr/>
          <p:nvPr/>
        </p:nvSpPr>
        <p:spPr>
          <a:xfrm>
            <a:off x="2285999" y="3255131"/>
            <a:ext cx="4572000" cy="10054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Lizeth Berenice </a:t>
            </a:r>
            <a:r>
              <a:rPr lang="es-MX" sz="1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Leos</a:t>
            </a:r>
            <a:r>
              <a:rPr 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López.</a:t>
            </a:r>
          </a:p>
          <a:p>
            <a:pPr algn="ctr">
              <a:spcAft>
                <a:spcPts val="800"/>
              </a:spcAft>
            </a:pPr>
            <a:r>
              <a:rPr lang="es-MX" sz="1800" dirty="0"/>
              <a:t>Tercer grado. Sección “A</a:t>
            </a:r>
            <a:r>
              <a:rPr lang="es-MX" dirty="0"/>
              <a:t>”</a:t>
            </a:r>
          </a:p>
          <a:p>
            <a:pPr algn="ctr">
              <a:spcAft>
                <a:spcPts val="800"/>
              </a:spcAft>
            </a:pPr>
            <a:endParaRPr lang="es-MX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2F72E71E-099B-497A-9E6C-45A18BCBD761}"/>
              </a:ext>
            </a:extLst>
          </p:cNvPr>
          <p:cNvGrpSpPr/>
          <p:nvPr/>
        </p:nvGrpSpPr>
        <p:grpSpPr>
          <a:xfrm>
            <a:off x="4367288" y="2425395"/>
            <a:ext cx="4627847" cy="2508199"/>
            <a:chOff x="243831" y="177373"/>
            <a:chExt cx="5734536" cy="3251625"/>
          </a:xfrm>
        </p:grpSpPr>
        <p:pic>
          <p:nvPicPr>
            <p:cNvPr id="9" name="Picture 12" descr=" ">
              <a:extLst>
                <a:ext uri="{FF2B5EF4-FFF2-40B4-BE49-F238E27FC236}">
                  <a16:creationId xmlns:a16="http://schemas.microsoft.com/office/drawing/2014/main" xmlns="" id="{04E06929-C49F-498A-8830-6BB91CB42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400013">
              <a:off x="1485286" y="-1064082"/>
              <a:ext cx="3251625" cy="573453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BCBE5F29-D7B9-45D8-A534-3EDCB910C202}"/>
                </a:ext>
              </a:extLst>
            </p:cNvPr>
            <p:cNvSpPr txBox="1"/>
            <p:nvPr/>
          </p:nvSpPr>
          <p:spPr>
            <a:xfrm>
              <a:off x="1987271" y="779813"/>
              <a:ext cx="2607713" cy="67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solidFill>
                    <a:schemeClr val="bg1"/>
                  </a:solidFill>
                  <a:latin typeface="Bahnschrift Light SemiCondensed" panose="020B0502040204020203" pitchFamily="34" charset="0"/>
                </a:rPr>
                <a:t>Gloria </a:t>
              </a:r>
              <a:r>
                <a:rPr lang="es-MX" sz="2800" dirty="0" err="1">
                  <a:solidFill>
                    <a:schemeClr val="bg1"/>
                  </a:solidFill>
                  <a:latin typeface="Bahnschrift Light SemiCondensed" panose="020B0502040204020203" pitchFamily="34" charset="0"/>
                </a:rPr>
                <a:t>Dena</a:t>
              </a:r>
              <a:endParaRPr lang="es-MX" sz="2800" dirty="0">
                <a:solidFill>
                  <a:schemeClr val="bg1"/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A70317D3-9051-4190-9D3A-0DA4E6766102}"/>
                </a:ext>
              </a:extLst>
            </p:cNvPr>
            <p:cNvSpPr txBox="1"/>
            <p:nvPr/>
          </p:nvSpPr>
          <p:spPr>
            <a:xfrm>
              <a:off x="1458654" y="1550219"/>
              <a:ext cx="1496988" cy="55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CCFFFF"/>
                  </a:solidFill>
                  <a:latin typeface="Maiandra GD" panose="020E0502030308020204" pitchFamily="34" charset="0"/>
                  <a:ea typeface="Malgun Gothic" panose="020B0503020000020004" pitchFamily="34" charset="-127"/>
                </a:rPr>
                <a:t>Home phone: </a:t>
              </a:r>
            </a:p>
            <a:p>
              <a:pPr algn="ctr"/>
              <a:r>
                <a:rPr lang="en-US" sz="1100" dirty="0">
                  <a:solidFill>
                    <a:srgbClr val="CCFFFF"/>
                  </a:solidFill>
                  <a:latin typeface="Maiandra GD" panose="020E0502030308020204" pitchFamily="34" charset="0"/>
                  <a:ea typeface="Malgun Gothic" panose="020B0503020000020004" pitchFamily="34" charset="-127"/>
                </a:rPr>
                <a:t>112 05 09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F842F1E9-F0E7-4FB4-A5CB-B7C2E4FE65D3}"/>
                </a:ext>
              </a:extLst>
            </p:cNvPr>
            <p:cNvSpPr txBox="1"/>
            <p:nvPr/>
          </p:nvSpPr>
          <p:spPr>
            <a:xfrm>
              <a:off x="2673837" y="1555630"/>
              <a:ext cx="1793170" cy="55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CC"/>
                  </a:solidFill>
                  <a:latin typeface="Maiandra GD" panose="020E0502030308020204" pitchFamily="34" charset="0"/>
                  <a:ea typeface="Malgun Gothic" panose="020B0503020000020004" pitchFamily="34" charset="-127"/>
                </a:rPr>
                <a:t>Cell phone: </a:t>
              </a:r>
            </a:p>
            <a:p>
              <a:pPr algn="ctr"/>
              <a:r>
                <a:rPr lang="en-US" sz="1100" dirty="0">
                  <a:solidFill>
                    <a:srgbClr val="FFFFCC"/>
                  </a:solidFill>
                  <a:latin typeface="Maiandra GD" panose="020E0502030308020204" pitchFamily="34" charset="0"/>
                  <a:ea typeface="Malgun Gothic" panose="020B0503020000020004" pitchFamily="34" charset="-127"/>
                </a:rPr>
                <a:t>844 343 65 49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0B205CE1-7496-4E13-A956-B657D0D1F1C9}"/>
                </a:ext>
              </a:extLst>
            </p:cNvPr>
            <p:cNvSpPr txBox="1"/>
            <p:nvPr/>
          </p:nvSpPr>
          <p:spPr>
            <a:xfrm>
              <a:off x="1647264" y="2213978"/>
              <a:ext cx="2404430" cy="55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CCFF"/>
                  </a:solidFill>
                  <a:latin typeface="Maiandra GD" panose="020E0502030308020204" pitchFamily="34" charset="0"/>
                  <a:ea typeface="Malgun Gothic" panose="020B0503020000020004" pitchFamily="34" charset="-127"/>
                </a:rPr>
                <a:t>E-mail address: </a:t>
              </a:r>
            </a:p>
            <a:p>
              <a:pPr algn="ctr"/>
              <a:r>
                <a:rPr lang="en-US" sz="1100" dirty="0">
                  <a:solidFill>
                    <a:srgbClr val="FFCCFF"/>
                  </a:solidFill>
                  <a:latin typeface="Maiandra GD" panose="020E0502030308020204" pitchFamily="34" charset="0"/>
                  <a:ea typeface="Malgun Gothic" panose="020B0503020000020004" pitchFamily="34" charset="-127"/>
                </a:rPr>
                <a:t>gloria_dena@live.com.mx</a:t>
              </a:r>
              <a:endParaRPr lang="es-MX" sz="1100" dirty="0">
                <a:solidFill>
                  <a:srgbClr val="FFCCFF"/>
                </a:solidFill>
                <a:latin typeface="Maiandra GD" panose="020E0502030308020204" pitchFamily="34" charset="0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7A530F97-3B50-4214-9BEF-B074EF78F227}"/>
              </a:ext>
            </a:extLst>
          </p:cNvPr>
          <p:cNvGrpSpPr/>
          <p:nvPr/>
        </p:nvGrpSpPr>
        <p:grpSpPr>
          <a:xfrm>
            <a:off x="137899" y="234991"/>
            <a:ext cx="4123460" cy="2508183"/>
            <a:chOff x="213984" y="186888"/>
            <a:chExt cx="11226291" cy="6365570"/>
          </a:xfrm>
        </p:grpSpPr>
        <p:pic>
          <p:nvPicPr>
            <p:cNvPr id="15" name="Picture 6" descr="Standing Ovation Foil Wedding Invitations by Basic Invite">
              <a:extLst>
                <a:ext uri="{FF2B5EF4-FFF2-40B4-BE49-F238E27FC236}">
                  <a16:creationId xmlns:a16="http://schemas.microsoft.com/office/drawing/2014/main" xmlns="" id="{24E591BF-6E29-44D3-9C65-A507C432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5400013">
              <a:off x="2644345" y="-2243473"/>
              <a:ext cx="6365570" cy="1122629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5488D512-DDC8-474B-8539-BA80816466B4}"/>
                </a:ext>
              </a:extLst>
            </p:cNvPr>
            <p:cNvSpPr txBox="1"/>
            <p:nvPr/>
          </p:nvSpPr>
          <p:spPr>
            <a:xfrm>
              <a:off x="2053687" y="1258835"/>
              <a:ext cx="7546885" cy="148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dirty="0">
                  <a:solidFill>
                    <a:srgbClr val="990099"/>
                  </a:solidFill>
                  <a:latin typeface="Segoe Print" panose="02000600000000000000" pitchFamily="2" charset="0"/>
                  <a:ea typeface="Yu Gothic UI Semibold" panose="020B0700000000000000" pitchFamily="34" charset="-128"/>
                </a:rPr>
                <a:t>Lizeth </a:t>
              </a:r>
              <a:r>
                <a:rPr lang="es-MX" sz="3200" dirty="0" err="1">
                  <a:solidFill>
                    <a:srgbClr val="990099"/>
                  </a:solidFill>
                  <a:latin typeface="Segoe Print" panose="02000600000000000000" pitchFamily="2" charset="0"/>
                  <a:ea typeface="Yu Gothic UI Semibold" panose="020B0700000000000000" pitchFamily="34" charset="-128"/>
                </a:rPr>
                <a:t>Leos</a:t>
              </a:r>
              <a:r>
                <a:rPr lang="es-MX" sz="3200" dirty="0">
                  <a:solidFill>
                    <a:srgbClr val="990099"/>
                  </a:solidFill>
                  <a:latin typeface="Segoe Print" panose="02000600000000000000" pitchFamily="2" charset="0"/>
                  <a:ea typeface="Yu Gothic UI Semibold" panose="020B0700000000000000" pitchFamily="34" charset="-128"/>
                </a:rPr>
                <a:t>.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7C5902E2-2FC0-440C-8E31-F50EEA4C31AE}"/>
                </a:ext>
              </a:extLst>
            </p:cNvPr>
            <p:cNvSpPr txBox="1"/>
            <p:nvPr/>
          </p:nvSpPr>
          <p:spPr>
            <a:xfrm>
              <a:off x="2107358" y="3227608"/>
              <a:ext cx="4403455" cy="1874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66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Home phone</a:t>
              </a:r>
            </a:p>
            <a:p>
              <a:pPr algn="r"/>
              <a:r>
                <a:rPr lang="en-US" dirty="0">
                  <a:solidFill>
                    <a:srgbClr val="FF99CC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Cell phone</a:t>
              </a:r>
            </a:p>
            <a:p>
              <a:pPr algn="r"/>
              <a:r>
                <a:rPr lang="en-US" dirty="0">
                  <a:solidFill>
                    <a:srgbClr val="FFC00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E-mail address </a:t>
              </a:r>
              <a:endParaRPr lang="es-MX" dirty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xmlns="" id="{71AE9270-BF77-4E48-AC28-ACA7417955FF}"/>
                </a:ext>
              </a:extLst>
            </p:cNvPr>
            <p:cNvCxnSpPr>
              <a:cxnSpLocks/>
            </p:cNvCxnSpPr>
            <p:nvPr/>
          </p:nvCxnSpPr>
          <p:spPr>
            <a:xfrm>
              <a:off x="6604515" y="3197574"/>
              <a:ext cx="0" cy="1934738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9E59A0C2-73A5-4733-AAD0-DEFC453C22A6}"/>
                </a:ext>
              </a:extLst>
            </p:cNvPr>
            <p:cNvSpPr txBox="1"/>
            <p:nvPr/>
          </p:nvSpPr>
          <p:spPr>
            <a:xfrm>
              <a:off x="6604516" y="3255922"/>
              <a:ext cx="4121411" cy="1590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rgbClr val="FF0066"/>
                  </a:solidFill>
                  <a:latin typeface="Gill Sans MT Condensed" panose="020B0506020104020203" pitchFamily="34" charset="0"/>
                </a:rPr>
                <a:t>422 37 31</a:t>
              </a:r>
            </a:p>
            <a:p>
              <a:r>
                <a:rPr lang="es-MX" dirty="0">
                  <a:solidFill>
                    <a:srgbClr val="FF99CC"/>
                  </a:solidFill>
                  <a:latin typeface="Gill Sans MT Condensed" panose="020B0506020104020203" pitchFamily="34" charset="0"/>
                </a:rPr>
                <a:t>842 112 91 88</a:t>
              </a:r>
            </a:p>
            <a:p>
              <a:r>
                <a:rPr lang="es-MX" dirty="0"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lizethbleos@gmail.com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3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59</Words>
  <Application>Microsoft Office PowerPoint</Application>
  <PresentationFormat>Presentación en pantalla (16:9)</PresentationFormat>
  <Paragraphs>18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4" baseType="lpstr">
      <vt:lpstr>Gill Sans MT Condensed</vt:lpstr>
      <vt:lpstr>Maiandra GD</vt:lpstr>
      <vt:lpstr>Calibri</vt:lpstr>
      <vt:lpstr>Bahnschrift Light SemiCondensed</vt:lpstr>
      <vt:lpstr>Segoe Print</vt:lpstr>
      <vt:lpstr>Times New Roman</vt:lpstr>
      <vt:lpstr>Arial</vt:lpstr>
      <vt:lpstr>Yu Gothic UI Semibold</vt:lpstr>
      <vt:lpstr>Source Code Pro</vt:lpstr>
      <vt:lpstr>Malgun Gothic</vt:lpstr>
      <vt:lpstr>Amatic SC</vt:lpstr>
      <vt:lpstr>Beach Day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de la literatura infantil</dc:title>
  <dc:creator>kerim fernando</dc:creator>
  <cp:lastModifiedBy>Usuario de Windows</cp:lastModifiedBy>
  <cp:revision>4</cp:revision>
  <dcterms:modified xsi:type="dcterms:W3CDTF">2018-09-17T13:09:05Z</dcterms:modified>
</cp:coreProperties>
</file>