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534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94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07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0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03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08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25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1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40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59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97B9-585B-43EE-B214-32D6D445A35C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131C-3BB4-4A26-B0C5-5B7FEB8749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4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openxmlformats.org/officeDocument/2006/relationships/hyperlink" Target="mailto:danielaglz16@hotmail.com" TargetMode="External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940158" y="669700"/>
            <a:ext cx="4320000" cy="2160000"/>
            <a:chOff x="940158" y="669700"/>
            <a:chExt cx="4320000" cy="2160000"/>
          </a:xfrm>
        </p:grpSpPr>
        <p:sp>
          <p:nvSpPr>
            <p:cNvPr id="4" name="Rectángulo 3"/>
            <p:cNvSpPr/>
            <p:nvPr/>
          </p:nvSpPr>
          <p:spPr>
            <a:xfrm>
              <a:off x="940158" y="669700"/>
              <a:ext cx="4320000" cy="2160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Daniela González Escobedo</a:t>
              </a:r>
            </a:p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3179680</a:t>
              </a:r>
            </a:p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8444012180</a:t>
              </a:r>
            </a:p>
            <a:p>
              <a:pPr algn="ctr"/>
              <a:r>
                <a:rPr lang="es-MX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hlinkClick r:id="rId3"/>
                </a:rPr>
                <a:t>danielaglz16@hotmail.com</a:t>
              </a:r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s-MX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 descr="Resultado de imagen para telefono en b/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174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04657" y="1749700"/>
              <a:ext cx="514986" cy="444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Resultado de imagen para telefono en b/n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836" b="97099" l="55462" r="98538">
                          <a14:foregroundMark x1="68308" y1="22824" x2="68308" y2="2282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80"/>
            <a:stretch/>
          </p:blipFill>
          <p:spPr bwMode="auto">
            <a:xfrm>
              <a:off x="1949995" y="1334825"/>
              <a:ext cx="469648" cy="414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Resultado de imagen para sobre de carta animado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9585" b="89617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57" b="17515"/>
            <a:stretch/>
          </p:blipFill>
          <p:spPr bwMode="auto">
            <a:xfrm>
              <a:off x="996811" y="2193876"/>
              <a:ext cx="283731" cy="233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upo 19"/>
          <p:cNvGrpSpPr/>
          <p:nvPr/>
        </p:nvGrpSpPr>
        <p:grpSpPr>
          <a:xfrm>
            <a:off x="6577799" y="669700"/>
            <a:ext cx="4320000" cy="2160000"/>
            <a:chOff x="6577799" y="669700"/>
            <a:chExt cx="4320000" cy="2160000"/>
          </a:xfrm>
        </p:grpSpPr>
        <p:sp>
          <p:nvSpPr>
            <p:cNvPr id="15" name="Rectángulo 14"/>
            <p:cNvSpPr/>
            <p:nvPr/>
          </p:nvSpPr>
          <p:spPr>
            <a:xfrm>
              <a:off x="6577799" y="669700"/>
              <a:ext cx="4320000" cy="2160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Yadira Palomo Rodríguez</a:t>
              </a:r>
            </a:p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2349651</a:t>
              </a:r>
            </a:p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8444270037</a:t>
              </a:r>
            </a:p>
            <a:p>
              <a:pPr algn="ctr"/>
              <a:r>
                <a:rPr lang="es-MX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YadiraaPalomoo@Gmail.com </a:t>
              </a:r>
              <a:endParaRPr lang="es-MX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" name="Picture 2" descr="Resultado de imagen para telefono en b/n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2174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542298" y="1749700"/>
              <a:ext cx="514986" cy="444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Resultado de imagen para telefono en b/n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4836" b="97099" l="55462" r="98538">
                          <a14:foregroundMark x1="68308" y1="22824" x2="68308" y2="2282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80"/>
            <a:stretch/>
          </p:blipFill>
          <p:spPr bwMode="auto">
            <a:xfrm>
              <a:off x="7587636" y="1334825"/>
              <a:ext cx="469648" cy="414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312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30029"/>
              </p:ext>
            </p:extLst>
          </p:nvPr>
        </p:nvGraphicFramePr>
        <p:xfrm>
          <a:off x="4220917" y="1825624"/>
          <a:ext cx="4050886" cy="4561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441">
                  <a:extLst>
                    <a:ext uri="{9D8B030D-6E8A-4147-A177-3AD203B41FA5}">
                      <a16:colId xmlns:a16="http://schemas.microsoft.com/office/drawing/2014/main" val="4156417465"/>
                    </a:ext>
                  </a:extLst>
                </a:gridCol>
                <a:gridCol w="959504">
                  <a:extLst>
                    <a:ext uri="{9D8B030D-6E8A-4147-A177-3AD203B41FA5}">
                      <a16:colId xmlns:a16="http://schemas.microsoft.com/office/drawing/2014/main" val="3798996836"/>
                    </a:ext>
                  </a:extLst>
                </a:gridCol>
                <a:gridCol w="1079608">
                  <a:extLst>
                    <a:ext uri="{9D8B030D-6E8A-4147-A177-3AD203B41FA5}">
                      <a16:colId xmlns:a16="http://schemas.microsoft.com/office/drawing/2014/main" val="1068176096"/>
                    </a:ext>
                  </a:extLst>
                </a:gridCol>
                <a:gridCol w="1207333">
                  <a:extLst>
                    <a:ext uri="{9D8B030D-6E8A-4147-A177-3AD203B41FA5}">
                      <a16:colId xmlns:a16="http://schemas.microsoft.com/office/drawing/2014/main" val="1154350434"/>
                    </a:ext>
                  </a:extLst>
                </a:gridCol>
              </a:tblGrid>
              <a:tr h="32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EVALUATION CRITERIA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IMPROVEMENT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EXCELLENT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3457885943"/>
                  </a:ext>
                </a:extLst>
              </a:tr>
              <a:tr h="139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PRODUCTS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One information card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 meets the requirements given by the teacher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 point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Two information cards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don´t meet the requirements given by the teacher 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 colors and pictures added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pts.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Two information cards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meet the requirements given by the teacher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student adds colors and pictures to make it look professional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35092873"/>
                  </a:ext>
                </a:extLst>
              </a:tr>
              <a:tr h="63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COMPLETE INFORMATION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information cards have two or more missing items.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information cards have one missing item.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contain own and partner´s name, home phone, cell phone and e-mail address 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60204271"/>
                  </a:ext>
                </a:extLst>
              </a:tr>
              <a:tr h="221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SPEAKING TASK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Expresses him/her ideas with many hesitations and poor intonation.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Uses incomplete sentences.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Mispronounces several words.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Rarely uses appropriate vocabulary and grammar structures.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 point.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Is able to express his/her ideas with some hesitation but managed to maintain flow and adequate intonation.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Uses correct vocabulary and grammar structures appropriately most of the time.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able to express his/her ideas fluently with correct intonation using complete sentences and with no major production errors.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Uses vocabulary and grammar structures appropriately.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 pts. 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35456584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20917" y="609908"/>
            <a:ext cx="3521761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A1.1 STARTING BASIC COMMUNICATION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PROJECT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WHAT´S YOUR NAME?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28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140</Words>
  <Application>Microsoft Office PowerPoint</Application>
  <PresentationFormat>Panorámica</PresentationFormat>
  <Paragraphs>77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user_1</dc:creator>
  <cp:lastModifiedBy>user_1</cp:lastModifiedBy>
  <cp:revision>5</cp:revision>
  <dcterms:created xsi:type="dcterms:W3CDTF">2018-09-16T23:53:04Z</dcterms:created>
  <dcterms:modified xsi:type="dcterms:W3CDTF">2018-09-17T00:31:49Z</dcterms:modified>
</cp:coreProperties>
</file>