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656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272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301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327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124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615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989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117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397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74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853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28B14-5505-4DB6-BF84-98D2F61BABB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0481E-2BC9-4EF9-9E22-13C369A29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998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openxmlformats.org/officeDocument/2006/relationships/image" Target="../media/image9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4.wdp"/><Relationship Id="rId14" Type="http://schemas.microsoft.com/office/2007/relationships/hdphoto" Target="../media/hdphoto6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5.wdp"/><Relationship Id="rId7" Type="http://schemas.openxmlformats.org/officeDocument/2006/relationships/image" Target="../media/image10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6.wdp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Escuela Normal de Educación Preescolar </a:t>
            </a:r>
          </a:p>
          <a:p>
            <a:pPr marL="0" indent="0" algn="ctr">
              <a:buNone/>
            </a:pPr>
            <a:endParaRPr lang="es-MX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14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English A1</a:t>
            </a:r>
          </a:p>
          <a:p>
            <a:pPr marL="0" indent="0" algn="ctr">
              <a:buNone/>
            </a:pPr>
            <a:endParaRPr lang="es-MX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1400" dirty="0" err="1" smtClean="0"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: Cristina Aracely Alvarado </a:t>
            </a:r>
            <a:r>
              <a:rPr lang="es-MX" sz="1400" dirty="0" err="1" smtClean="0">
                <a:latin typeface="Times New Roman" pitchFamily="18" charset="0"/>
                <a:cs typeface="Times New Roman" pitchFamily="18" charset="0"/>
              </a:rPr>
              <a:t>Charvarría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endParaRPr lang="es-MX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1400" dirty="0" err="1" smtClean="0">
                <a:latin typeface="Times New Roman" pitchFamily="18" charset="0"/>
                <a:cs typeface="Times New Roman" pitchFamily="18" charset="0"/>
              </a:rPr>
              <a:t>Unit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What´s your name?</a:t>
            </a:r>
          </a:p>
          <a:p>
            <a:pPr marL="0" indent="0" algn="ctr">
              <a:buNone/>
            </a:pPr>
            <a:endParaRPr lang="es-MX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1400" dirty="0" err="1" smtClean="0">
                <a:latin typeface="Times New Roman" pitchFamily="18" charset="0"/>
                <a:cs typeface="Times New Roman" pitchFamily="18" charset="0"/>
              </a:rPr>
              <a:t>Theme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MX" sz="1400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1400" dirty="0" err="1" smtClean="0">
                <a:latin typeface="Times New Roman" pitchFamily="18" charset="0"/>
                <a:cs typeface="Times New Roman" pitchFamily="18" charset="0"/>
              </a:rPr>
              <a:t>cards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s-MX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1400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: Gabriela Guadalupe Rodríguez Díaz </a:t>
            </a:r>
          </a:p>
          <a:p>
            <a:pPr marL="0" indent="0" algn="ctr">
              <a:buNone/>
            </a:pPr>
            <a:endParaRPr lang="es-MX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982809"/>
            <a:ext cx="1440160" cy="107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20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55576" y="772638"/>
            <a:ext cx="4320000" cy="2160000"/>
          </a:xfrm>
          <a:prstGeom prst="rect">
            <a:avLst/>
          </a:prstGeom>
          <a:solidFill>
            <a:srgbClr val="CCFF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dirty="0" smtClean="0">
                <a:effectLst/>
                <a:latin typeface="Ink Free" pitchFamily="66" charset="0"/>
                <a:ea typeface="Calibri"/>
                <a:cs typeface="Times New Roman"/>
              </a:rPr>
              <a:t>Karla Carolina García Saucedo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 smtClean="0">
              <a:effectLst/>
              <a:latin typeface="Ink Free" pitchFamily="66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effectLst/>
                <a:latin typeface="Ink Free" pitchFamily="66" charset="0"/>
                <a:ea typeface="Calibri"/>
                <a:cs typeface="Times New Roman"/>
              </a:rPr>
              <a:t>Home phone: (844) 443-924334</a:t>
            </a:r>
            <a:endParaRPr lang="es-MX" sz="1400" dirty="0">
              <a:effectLst/>
              <a:latin typeface="Ink Free" pitchFamily="66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effectLst/>
                <a:latin typeface="Ink Free" pitchFamily="66" charset="0"/>
                <a:ea typeface="Calibri"/>
                <a:cs typeface="Times New Roman"/>
              </a:rPr>
              <a:t>Work </a:t>
            </a:r>
            <a:r>
              <a:rPr lang="en-US" sz="1400" dirty="0" smtClean="0">
                <a:effectLst/>
                <a:latin typeface="Ink Free" pitchFamily="66" charset="0"/>
                <a:ea typeface="Calibri"/>
                <a:cs typeface="Times New Roman"/>
              </a:rPr>
              <a:t>phone: 844-348-3988             </a:t>
            </a:r>
            <a:endParaRPr lang="en-US" sz="11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MX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Cuadro de texto 2"/>
          <p:cNvSpPr txBox="1">
            <a:spLocks noChangeArrowheads="1"/>
          </p:cNvSpPr>
          <p:nvPr/>
        </p:nvSpPr>
        <p:spPr bwMode="auto">
          <a:xfrm>
            <a:off x="746239" y="3429000"/>
            <a:ext cx="4320000" cy="22554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dirty="0" smtClean="0">
                <a:effectLst/>
                <a:latin typeface="Ink Free" pitchFamily="66" charset="0"/>
                <a:ea typeface="Calibri"/>
                <a:cs typeface="Times New Roman"/>
              </a:rPr>
              <a:t>Luisa Lucía Hernández Cruz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 smtClean="0">
              <a:effectLst/>
              <a:latin typeface="Ink Free" pitchFamily="66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effectLst/>
                <a:latin typeface="Ink Free" pitchFamily="66" charset="0"/>
                <a:ea typeface="Calibri"/>
                <a:cs typeface="Times New Roman"/>
              </a:rPr>
              <a:t>Home phone: (844) 410-5961</a:t>
            </a:r>
            <a:endParaRPr lang="es-MX" sz="1400" dirty="0" smtClean="0">
              <a:effectLst/>
              <a:latin typeface="Ink Free" pitchFamily="66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effectLst/>
                <a:latin typeface="Ink Free" pitchFamily="66" charset="0"/>
                <a:ea typeface="Calibri"/>
                <a:cs typeface="Times New Roman"/>
              </a:rPr>
              <a:t>Work phone: 844-481-5060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latin typeface="Ink Free" pitchFamily="66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effectLst/>
                <a:latin typeface="Ink Free" pitchFamily="66" charset="0"/>
                <a:ea typeface="Calibri"/>
                <a:cs typeface="Times New Roman"/>
              </a:rPr>
              <a:t>        </a:t>
            </a:r>
            <a:endParaRPr lang="en-US" sz="1400" dirty="0">
              <a:ea typeface="Calibri"/>
              <a:cs typeface="Times New Roman"/>
            </a:endParaRPr>
          </a:p>
        </p:txBody>
      </p:sp>
      <p:pic>
        <p:nvPicPr>
          <p:cNvPr id="1026" name="Picture 2" descr="Â© Marie Browning, CZT. Design from Valentina Harperâs &quot;Creative Coloring Mandalas&quot;. Colored with the Dual Brush Markers, and accented with Gel Pen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03" l="800" r="95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163" y="3825008"/>
            <a:ext cx="1221692" cy="122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y Fond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99828"/>
            <a:ext cx="791608" cy="134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755576" y="2353294"/>
            <a:ext cx="3662591" cy="332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latin typeface="Ink Free" pitchFamily="66" charset="0"/>
                <a:ea typeface="Calibri"/>
                <a:cs typeface="Times New Roman"/>
              </a:rPr>
              <a:t>E-mail address: garcía.enep.99@gmail.com</a:t>
            </a:r>
            <a:endParaRPr lang="en-US" sz="1400" dirty="0">
              <a:latin typeface="Ink Free" pitchFamily="66" charset="0"/>
              <a:ea typeface="Calibri"/>
              <a:cs typeface="Times New Roman"/>
            </a:endParaRPr>
          </a:p>
        </p:txBody>
      </p:sp>
      <p:pic>
        <p:nvPicPr>
          <p:cNvPr id="1032" name="Picture 8" descr="Imagen relacionad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743238" y="4941167"/>
            <a:ext cx="3662591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latin typeface="Ink Free" pitchFamily="66" charset="0"/>
                <a:ea typeface="Calibri"/>
                <a:cs typeface="Times New Roman"/>
              </a:rPr>
              <a:t>E-mail address: luisalucíahdz.c@gmail.com</a:t>
            </a:r>
            <a:endParaRPr lang="en-US" sz="1400" dirty="0">
              <a:latin typeface="Ink Free" pitchFamily="66" charset="0"/>
              <a:ea typeface="Calibri"/>
              <a:cs typeface="Times New Roman"/>
            </a:endParaRPr>
          </a:p>
        </p:txBody>
      </p:sp>
      <p:pic>
        <p:nvPicPr>
          <p:cNvPr id="1034" name="Picture 10" descr="Resultado de imagen para violÃ­n animad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0000" l="10000" r="994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36" y="342900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n relacionada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925" b="96692" l="4600" r="90000">
                        <a14:foregroundMark x1="11100" y1="31057" x2="11100" y2="31057"/>
                        <a14:foregroundMark x1="11400" y1="38527" x2="11400" y2="38527"/>
                        <a14:foregroundMark x1="7800" y1="39701" x2="7800" y2="39701"/>
                        <a14:backgroundMark x1="9300" y1="39915" x2="10700" y2="40128"/>
                        <a14:backgroundMark x1="12700" y1="32231" x2="13800" y2="32764"/>
                        <a14:backgroundMark x1="9300" y1="52188" x2="10500" y2="51014"/>
                        <a14:backgroundMark x1="8400" y1="46425" x2="9600" y2="45464"/>
                        <a14:backgroundMark x1="11400" y1="56777" x2="11400" y2="56777"/>
                        <a14:backgroundMark x1="15200" y1="59872" x2="15200" y2="59872"/>
                        <a14:backgroundMark x1="18300" y1="59125" x2="18300" y2="59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131" y="1558799"/>
            <a:ext cx="288032" cy="26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n relacionada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907" y="1871852"/>
            <a:ext cx="345126" cy="34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Imagen relacionada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925" b="96692" l="4600" r="90000">
                        <a14:foregroundMark x1="11100" y1="31057" x2="11100" y2="31057"/>
                        <a14:foregroundMark x1="11400" y1="38527" x2="11400" y2="38527"/>
                        <a14:foregroundMark x1="7800" y1="39701" x2="7800" y2="39701"/>
                        <a14:backgroundMark x1="9300" y1="39915" x2="10700" y2="40128"/>
                        <a14:backgroundMark x1="12700" y1="32231" x2="13800" y2="32764"/>
                        <a14:backgroundMark x1="9300" y1="52188" x2="10500" y2="51014"/>
                        <a14:backgroundMark x1="8400" y1="46425" x2="9600" y2="45464"/>
                        <a14:backgroundMark x1="11400" y1="56777" x2="11400" y2="56777"/>
                        <a14:backgroundMark x1="15200" y1="59872" x2="15200" y2="59872"/>
                        <a14:backgroundMark x1="18300" y1="59125" x2="18300" y2="59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907" y="4216352"/>
            <a:ext cx="288032" cy="26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Imagen relacionada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027" y="4516178"/>
            <a:ext cx="345126" cy="34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sultado de imagen para email address dibuj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3654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939" y="2377787"/>
            <a:ext cx="539384" cy="311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6" descr="Resultado de imagen para email address dibuj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3654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163" y="4969616"/>
            <a:ext cx="539384" cy="311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77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395536" y="548680"/>
            <a:ext cx="4320000" cy="22200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400" dirty="0" smtClean="0">
                <a:effectLst/>
                <a:latin typeface="Ink Free" pitchFamily="66" charset="0"/>
                <a:ea typeface="Calibri"/>
                <a:cs typeface="Times New Roman"/>
              </a:rPr>
              <a:t>Gabriela Guadalupe Rodríguez Díaz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 smtClean="0">
              <a:effectLst/>
              <a:latin typeface="Ink Free" pitchFamily="66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effectLst/>
                <a:latin typeface="Ink Free" pitchFamily="66" charset="0"/>
                <a:ea typeface="Calibri"/>
                <a:cs typeface="Times New Roman"/>
              </a:rPr>
              <a:t>Home phone: (844) 163-3447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effectLst/>
                <a:latin typeface="Ink Free" pitchFamily="66" charset="0"/>
                <a:ea typeface="Calibri"/>
                <a:cs typeface="Times New Roman"/>
              </a:rPr>
              <a:t>Work phone: 878-136-6166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 smtClean="0">
              <a:latin typeface="Ink Free" pitchFamily="66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effectLst/>
                <a:latin typeface="Ink Free" pitchFamily="66" charset="0"/>
                <a:ea typeface="Calibri"/>
                <a:cs typeface="Times New Roman"/>
              </a:rPr>
              <a:t>        </a:t>
            </a:r>
            <a:endParaRPr lang="en-US" sz="1400" dirty="0">
              <a:ea typeface="Calibri"/>
              <a:cs typeface="Times New Roman"/>
            </a:endParaRPr>
          </a:p>
        </p:txBody>
      </p:sp>
      <p:pic>
        <p:nvPicPr>
          <p:cNvPr id="5" name="Picture 1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5" b="96692" l="4600" r="90000">
                        <a14:foregroundMark x1="11100" y1="31057" x2="11100" y2="31057"/>
                        <a14:foregroundMark x1="11400" y1="38527" x2="11400" y2="38527"/>
                        <a14:foregroundMark x1="7800" y1="39701" x2="7800" y2="39701"/>
                        <a14:backgroundMark x1="9300" y1="39915" x2="10700" y2="40128"/>
                        <a14:backgroundMark x1="12700" y1="32231" x2="13800" y2="32764"/>
                        <a14:backgroundMark x1="9300" y1="52188" x2="10500" y2="51014"/>
                        <a14:backgroundMark x1="8400" y1="46425" x2="9600" y2="45464"/>
                        <a14:backgroundMark x1="11400" y1="56777" x2="11400" y2="56777"/>
                        <a14:backgroundMark x1="15200" y1="59872" x2="15200" y2="59872"/>
                        <a14:backgroundMark x1="18300" y1="59125" x2="18300" y2="59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411" y="1330837"/>
            <a:ext cx="288032" cy="26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821" y="1635363"/>
            <a:ext cx="345126" cy="34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395536" y="2060848"/>
            <a:ext cx="3662591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latin typeface="Ink Free" pitchFamily="66" charset="0"/>
                <a:ea typeface="Calibri"/>
                <a:cs typeface="Times New Roman"/>
              </a:rPr>
              <a:t>E-mail address: ggrodriguez618@gmail.com</a:t>
            </a:r>
            <a:endParaRPr lang="en-US" sz="1400" dirty="0">
              <a:latin typeface="Ink Free" pitchFamily="66" charset="0"/>
              <a:ea typeface="Calibri"/>
              <a:cs typeface="Times New Roman"/>
            </a:endParaRPr>
          </a:p>
        </p:txBody>
      </p:sp>
      <p:pic>
        <p:nvPicPr>
          <p:cNvPr id="10" name="Picture 16" descr="Resultado de imagen para email address dibuj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654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098781"/>
            <a:ext cx="539384" cy="311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piÃ±as animada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96" y="607747"/>
            <a:ext cx="326021" cy="64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n relacionad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479" y="829109"/>
            <a:ext cx="1441565" cy="143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12 Conector recto de flecha"/>
          <p:cNvCxnSpPr/>
          <p:nvPr/>
        </p:nvCxnSpPr>
        <p:spPr>
          <a:xfrm flipH="1" flipV="1">
            <a:off x="3882063" y="3068961"/>
            <a:ext cx="977969" cy="10081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076056" y="3892406"/>
            <a:ext cx="1646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309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6632"/>
            <a:ext cx="6840760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952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93</Words>
  <Application>Microsoft Office PowerPoint</Application>
  <PresentationFormat>Presentación en pantalla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13</cp:revision>
  <dcterms:created xsi:type="dcterms:W3CDTF">2018-09-18T00:00:49Z</dcterms:created>
  <dcterms:modified xsi:type="dcterms:W3CDTF">2018-09-18T02:51:29Z</dcterms:modified>
</cp:coreProperties>
</file>