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FF"/>
    <a:srgbClr val="FFCC99"/>
    <a:srgbClr val="CC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200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831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41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54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35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64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17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096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07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83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34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2FED0-D931-4CF0-A07E-C085E18BB610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8165A-7591-47F0-A285-044723674C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48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815353" y="190984"/>
            <a:ext cx="4140000" cy="198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2725354" y="96358"/>
            <a:ext cx="4320000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2581338" y="871023"/>
            <a:ext cx="30351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gency FB" panose="020B0503020202020204" pitchFamily="34" charset="0"/>
              </a:rPr>
              <a:t>Home </a:t>
            </a:r>
            <a:r>
              <a:rPr lang="es-MX" sz="1400" b="1" dirty="0" err="1" smtClean="0">
                <a:latin typeface="Agency FB" panose="020B0503020202020204" pitchFamily="34" charset="0"/>
              </a:rPr>
              <a:t>phone</a:t>
            </a:r>
            <a:r>
              <a:rPr lang="es-MX" sz="1400" b="1" dirty="0" smtClean="0">
                <a:latin typeface="Agency FB" panose="020B0503020202020204" pitchFamily="34" charset="0"/>
              </a:rPr>
              <a:t>: </a:t>
            </a:r>
            <a:br>
              <a:rPr lang="es-MX" sz="1400" b="1" dirty="0" smtClean="0">
                <a:latin typeface="Agency FB" panose="020B0503020202020204" pitchFamily="34" charset="0"/>
              </a:rPr>
            </a:br>
            <a:r>
              <a:rPr lang="es-MX" sz="1400" b="1" dirty="0" smtClean="0">
                <a:latin typeface="Agency FB" panose="020B0503020202020204" pitchFamily="34" charset="0"/>
              </a:rPr>
              <a:t>(844) 4 10 59 61</a:t>
            </a:r>
            <a:br>
              <a:rPr lang="es-MX" sz="1400" b="1" dirty="0" smtClean="0">
                <a:latin typeface="Agency FB" panose="020B0503020202020204" pitchFamily="34" charset="0"/>
              </a:rPr>
            </a:br>
            <a:r>
              <a:rPr lang="es-MX" sz="1400" b="1" dirty="0" smtClean="0">
                <a:latin typeface="Agency FB" panose="020B0503020202020204" pitchFamily="34" charset="0"/>
              </a:rPr>
              <a:t/>
            </a:r>
            <a:br>
              <a:rPr lang="es-MX" sz="1400" b="1" dirty="0" smtClean="0">
                <a:latin typeface="Agency FB" panose="020B0503020202020204" pitchFamily="34" charset="0"/>
              </a:rPr>
            </a:br>
            <a:r>
              <a:rPr lang="es-MX" sz="1400" b="1" dirty="0" err="1" smtClean="0">
                <a:latin typeface="Agency FB" panose="020B0503020202020204" pitchFamily="34" charset="0"/>
              </a:rPr>
              <a:t>Work</a:t>
            </a:r>
            <a:r>
              <a:rPr lang="es-MX" sz="1400" b="1" dirty="0" smtClean="0">
                <a:latin typeface="Agency FB" panose="020B0503020202020204" pitchFamily="34" charset="0"/>
              </a:rPr>
              <a:t> </a:t>
            </a:r>
            <a:r>
              <a:rPr lang="es-MX" sz="1400" b="1" dirty="0" err="1" smtClean="0">
                <a:latin typeface="Agency FB" panose="020B0503020202020204" pitchFamily="34" charset="0"/>
              </a:rPr>
              <a:t>phone</a:t>
            </a:r>
            <a:r>
              <a:rPr lang="es-MX" sz="1400" b="1" dirty="0" smtClean="0">
                <a:latin typeface="Agency FB" panose="020B0503020202020204" pitchFamily="34" charset="0"/>
              </a:rPr>
              <a:t> (La C.A.S.A del </a:t>
            </a:r>
            <a:r>
              <a:rPr lang="es-MX" sz="1400" b="1" dirty="0" err="1" smtClean="0">
                <a:latin typeface="Agency FB" panose="020B0503020202020204" pitchFamily="34" charset="0"/>
              </a:rPr>
              <a:t>Cienpies</a:t>
            </a:r>
            <a:r>
              <a:rPr lang="es-MX" sz="1400" b="1" dirty="0" smtClean="0">
                <a:latin typeface="Agency FB" panose="020B0503020202020204" pitchFamily="34" charset="0"/>
              </a:rPr>
              <a:t>):</a:t>
            </a:r>
            <a:br>
              <a:rPr lang="es-MX" sz="1400" b="1" dirty="0" smtClean="0">
                <a:latin typeface="Agency FB" panose="020B0503020202020204" pitchFamily="34" charset="0"/>
              </a:rPr>
            </a:br>
            <a:r>
              <a:rPr lang="es-MX" sz="1400" b="1" dirty="0" smtClean="0">
                <a:latin typeface="Agency FB" panose="020B0503020202020204" pitchFamily="34" charset="0"/>
              </a:rPr>
              <a:t>01 844 481 5060</a:t>
            </a:r>
            <a:endParaRPr lang="es-MX" sz="1400" b="1" dirty="0">
              <a:latin typeface="Agency FB" panose="020B05030202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13092" y="166137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gency FB" panose="020B0503020202020204" pitchFamily="34" charset="0"/>
              </a:rPr>
              <a:t>e-mail </a:t>
            </a:r>
            <a:r>
              <a:rPr lang="es-MX" sz="1400" b="1" dirty="0" err="1" smtClean="0">
                <a:latin typeface="Agency FB" panose="020B0503020202020204" pitchFamily="34" charset="0"/>
              </a:rPr>
              <a:t>adress</a:t>
            </a:r>
            <a:r>
              <a:rPr lang="es-MX" sz="1400" b="1" dirty="0" smtClean="0">
                <a:latin typeface="Agency FB" panose="020B0503020202020204" pitchFamily="34" charset="0"/>
              </a:rPr>
              <a:t>: luisaluciahdz.c@gmail.com</a:t>
            </a:r>
            <a:endParaRPr 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8021" l="5469" r="97969">
                        <a14:foregroundMark x1="16406" y1="98021" x2="22344" y2="66250"/>
                        <a14:backgroundMark x1="12969" y1="74375" x2="20469" y2="50000"/>
                        <a14:backgroundMark x1="28438" y1="92188" x2="30938" y2="71354"/>
                        <a14:backgroundMark x1="30938" y1="74375" x2="80000" y2="73438"/>
                        <a14:backgroundMark x1="26563" y1="70938" x2="29063" y2="71146"/>
                        <a14:backgroundMark x1="15156" y1="74792" x2="14844" y2="78438"/>
                        <a14:backgroundMark x1="7969" y1="90417" x2="8906" y2="86979"/>
                        <a14:backgroundMark x1="27500" y1="91042" x2="27500" y2="77500"/>
                        <a14:backgroundMark x1="26875" y1="91771" x2="26250" y2="89271"/>
                        <a14:backgroundMark x1="30312" y1="66250" x2="29063" y2="64167"/>
                      </a14:backgroundRemoval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319"/>
          <a:stretch/>
        </p:blipFill>
        <p:spPr>
          <a:xfrm>
            <a:off x="5876736" y="96358"/>
            <a:ext cx="1116123" cy="1364677"/>
          </a:xfrm>
          <a:prstGeom prst="rect">
            <a:avLst/>
          </a:prstGeom>
        </p:spPr>
      </p:pic>
      <p:pic>
        <p:nvPicPr>
          <p:cNvPr id="1026" name="Picture 2" descr="No hay texto alternativo automÃ¡tico disponible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149" y="24037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 de texto 2"/>
          <p:cNvSpPr txBox="1">
            <a:spLocks noChangeArrowheads="1"/>
          </p:cNvSpPr>
          <p:nvPr/>
        </p:nvSpPr>
        <p:spPr bwMode="auto">
          <a:xfrm>
            <a:off x="2814609" y="2441249"/>
            <a:ext cx="4140000" cy="1980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MX" sz="1400" b="1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</a:t>
            </a:r>
            <a:r>
              <a:rPr lang="es-MX" sz="1400" b="1" dirty="0" err="1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</a:t>
            </a:r>
            <a:r>
              <a:rPr lang="es-MX" sz="1400" b="1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96 237 96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Work phone:  96 237 96</a:t>
            </a:r>
            <a:endParaRPr lang="es-MX" sz="1400" b="1" dirty="0" smtClean="0">
              <a:effectLst/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14 Terminador"/>
          <p:cNvSpPr/>
          <p:nvPr/>
        </p:nvSpPr>
        <p:spPr>
          <a:xfrm>
            <a:off x="3559854" y="2578166"/>
            <a:ext cx="2829414" cy="288032"/>
          </a:xfrm>
          <a:prstGeom prst="flowChartTerminator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DIANA SOFIA GUTIERREZ ZAPATA</a:t>
            </a:r>
            <a:endParaRPr lang="es-MX" sz="16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686817" y="3874310"/>
            <a:ext cx="2375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gency FB" panose="020B0503020202020204" pitchFamily="34" charset="0"/>
              </a:rPr>
              <a:t>e-mail </a:t>
            </a:r>
            <a:r>
              <a:rPr lang="es-MX" sz="1400" b="1" dirty="0" err="1" smtClean="0">
                <a:latin typeface="Agency FB" panose="020B0503020202020204" pitchFamily="34" charset="0"/>
              </a:rPr>
              <a:t>adress</a:t>
            </a:r>
            <a:r>
              <a:rPr lang="es-MX" sz="1400" b="1" dirty="0" smtClean="0">
                <a:latin typeface="Agency FB" panose="020B0503020202020204" pitchFamily="34" charset="0"/>
              </a:rPr>
              <a:t>: sofia1998gutierrez@gmail.com</a:t>
            </a:r>
            <a:endParaRPr lang="es-MX" sz="1400" b="1" dirty="0">
              <a:latin typeface="Agency FB" panose="020B0503020202020204" pitchFamily="34" charset="0"/>
            </a:endParaRPr>
          </a:p>
        </p:txBody>
      </p:sp>
      <p:sp>
        <p:nvSpPr>
          <p:cNvPr id="7" name="6 Terminador"/>
          <p:cNvSpPr/>
          <p:nvPr/>
        </p:nvSpPr>
        <p:spPr>
          <a:xfrm>
            <a:off x="3763237" y="384390"/>
            <a:ext cx="2585103" cy="288032"/>
          </a:xfrm>
          <a:prstGeom prst="flowChartTerminator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LUISA LUCÍA HERNÁNDEZ CRUZ</a:t>
            </a:r>
            <a:endParaRPr lang="es-MX" sz="16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pic>
        <p:nvPicPr>
          <p:cNvPr id="1030" name="Picture 6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73" y="3013635"/>
            <a:ext cx="1327953" cy="83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20 Rectángulo"/>
          <p:cNvSpPr/>
          <p:nvPr/>
        </p:nvSpPr>
        <p:spPr>
          <a:xfrm>
            <a:off x="2724609" y="2351249"/>
            <a:ext cx="4320000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Rectángulo"/>
          <p:cNvSpPr/>
          <p:nvPr/>
        </p:nvSpPr>
        <p:spPr>
          <a:xfrm>
            <a:off x="2814025" y="4721796"/>
            <a:ext cx="4140000" cy="198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"/>
          <p:cNvSpPr/>
          <p:nvPr/>
        </p:nvSpPr>
        <p:spPr>
          <a:xfrm>
            <a:off x="2724026" y="4631796"/>
            <a:ext cx="4320000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CuadroTexto"/>
          <p:cNvSpPr txBox="1"/>
          <p:nvPr/>
        </p:nvSpPr>
        <p:spPr>
          <a:xfrm>
            <a:off x="1931938" y="5351876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gency FB" panose="020B0503020202020204" pitchFamily="34" charset="0"/>
              </a:rPr>
              <a:t>Home </a:t>
            </a:r>
            <a:r>
              <a:rPr lang="es-MX" sz="1600" b="1" dirty="0" err="1" smtClean="0">
                <a:latin typeface="Agency FB" panose="020B0503020202020204" pitchFamily="34" charset="0"/>
              </a:rPr>
              <a:t>phone</a:t>
            </a:r>
            <a:r>
              <a:rPr lang="es-MX" sz="1600" b="1" dirty="0" smtClean="0">
                <a:latin typeface="Agency FB" panose="020B0503020202020204" pitchFamily="34" charset="0"/>
              </a:rPr>
              <a:t>: </a:t>
            </a:r>
            <a:br>
              <a:rPr lang="es-MX" sz="1600" b="1" dirty="0" smtClean="0">
                <a:latin typeface="Agency FB" panose="020B0503020202020204" pitchFamily="34" charset="0"/>
              </a:rPr>
            </a:br>
            <a:r>
              <a:rPr lang="es-MX" sz="1600" b="1" dirty="0" smtClean="0">
                <a:latin typeface="Agency FB" panose="020B0503020202020204" pitchFamily="34" charset="0"/>
              </a:rPr>
              <a:t>844 163 34 47</a:t>
            </a:r>
            <a:br>
              <a:rPr lang="es-MX" sz="1600" b="1" dirty="0" smtClean="0">
                <a:latin typeface="Agency FB" panose="020B0503020202020204" pitchFamily="34" charset="0"/>
              </a:rPr>
            </a:br>
            <a:r>
              <a:rPr lang="es-MX" sz="1600" b="1" dirty="0" smtClean="0">
                <a:latin typeface="Agency FB" panose="020B0503020202020204" pitchFamily="34" charset="0"/>
              </a:rPr>
              <a:t/>
            </a:r>
            <a:br>
              <a:rPr lang="es-MX" sz="1600" b="1" dirty="0" smtClean="0">
                <a:latin typeface="Agency FB" panose="020B0503020202020204" pitchFamily="34" charset="0"/>
              </a:rPr>
            </a:br>
            <a:r>
              <a:rPr lang="es-MX" sz="1600" b="1" dirty="0" err="1" smtClean="0">
                <a:latin typeface="Agency FB" panose="020B0503020202020204" pitchFamily="34" charset="0"/>
              </a:rPr>
              <a:t>Work</a:t>
            </a:r>
            <a:r>
              <a:rPr lang="es-MX" sz="1600" b="1" dirty="0" smtClean="0">
                <a:latin typeface="Agency FB" panose="020B0503020202020204" pitchFamily="34" charset="0"/>
              </a:rPr>
              <a:t> </a:t>
            </a:r>
            <a:r>
              <a:rPr lang="es-MX" sz="1600" b="1" dirty="0" err="1" smtClean="0">
                <a:latin typeface="Agency FB" panose="020B0503020202020204" pitchFamily="34" charset="0"/>
              </a:rPr>
              <a:t>phone</a:t>
            </a:r>
            <a:r>
              <a:rPr lang="es-MX" sz="1600" b="1" dirty="0" smtClean="0">
                <a:latin typeface="Agency FB" panose="020B0503020202020204" pitchFamily="34" charset="0"/>
              </a:rPr>
              <a:t> :</a:t>
            </a:r>
            <a:br>
              <a:rPr lang="es-MX" sz="1600" b="1" dirty="0" smtClean="0">
                <a:latin typeface="Agency FB" panose="020B0503020202020204" pitchFamily="34" charset="0"/>
              </a:rPr>
            </a:br>
            <a:r>
              <a:rPr lang="es-MX" sz="1600" b="1" dirty="0" smtClean="0">
                <a:latin typeface="Agency FB" panose="020B0503020202020204" pitchFamily="34" charset="0"/>
              </a:rPr>
              <a:t>878 136 61 66</a:t>
            </a:r>
            <a:endParaRPr lang="es-MX" sz="1600" b="1" dirty="0">
              <a:latin typeface="Agency FB" panose="020B050302020202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668242" y="6071956"/>
            <a:ext cx="2315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gency FB" panose="020B0503020202020204" pitchFamily="34" charset="0"/>
              </a:rPr>
              <a:t>e-mail </a:t>
            </a:r>
            <a:r>
              <a:rPr lang="es-MX" sz="1600" b="1" dirty="0" err="1" smtClean="0">
                <a:latin typeface="Agency FB" panose="020B0503020202020204" pitchFamily="34" charset="0"/>
              </a:rPr>
              <a:t>adress</a:t>
            </a:r>
            <a:r>
              <a:rPr lang="es-MX" sz="1600" b="1" dirty="0" smtClean="0">
                <a:latin typeface="Agency FB" panose="020B0503020202020204" pitchFamily="34" charset="0"/>
              </a:rPr>
              <a:t>: ggrodríguez618@gmail.com</a:t>
            </a:r>
            <a:endParaRPr lang="es-MX" sz="1600" b="1" dirty="0">
              <a:latin typeface="Agency FB" panose="020B0503020202020204" pitchFamily="34" charset="0"/>
            </a:endParaRPr>
          </a:p>
        </p:txBody>
      </p:sp>
      <p:sp>
        <p:nvSpPr>
          <p:cNvPr id="31" name="30 Terminador"/>
          <p:cNvSpPr/>
          <p:nvPr/>
        </p:nvSpPr>
        <p:spPr>
          <a:xfrm>
            <a:off x="3242446" y="4919828"/>
            <a:ext cx="3283157" cy="288032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GABRIELA GUADALUPE RODRÍGUEZ DÍAZ</a:t>
            </a:r>
            <a:endParaRPr lang="es-MX" sz="16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pic>
        <p:nvPicPr>
          <p:cNvPr id="32" name="Picture 2" descr="Resultado de imagen para piÃ±as animad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60330" y="5279748"/>
            <a:ext cx="60029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Elipse"/>
          <p:cNvSpPr/>
          <p:nvPr/>
        </p:nvSpPr>
        <p:spPr>
          <a:xfrm>
            <a:off x="153950" y="4525384"/>
            <a:ext cx="2257810" cy="2218695"/>
          </a:xfrm>
          <a:prstGeom prst="ellips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NOTE: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hello teacher, I wanted to add one more card to my project.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Thank you.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0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4622"/>
              </p:ext>
            </p:extLst>
          </p:nvPr>
        </p:nvGraphicFramePr>
        <p:xfrm>
          <a:off x="107505" y="1772816"/>
          <a:ext cx="8928990" cy="4994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3153"/>
                <a:gridCol w="2114942"/>
                <a:gridCol w="2379682"/>
                <a:gridCol w="2661213"/>
              </a:tblGrid>
              <a:tr h="333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EVALUATION CRITERIA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NEEDS IMPROVEMENT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GOOD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EXCELLENT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</a:tr>
              <a:tr h="1441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PRODUCTS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One information card delivered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card meets the requirements given by the teacher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point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Two information cards delivered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cards don´t meet the requirements given by the teacher 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colors and pictures added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 pts.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Two information cards delivered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cards meet the requirements given by the teacher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adds colors and pictures to make it look professional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pts.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</a:tr>
              <a:tr h="655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COMPLETE INFORMATION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information cards have two or more missing items.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 pts.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information cards have one missing item</a:t>
                      </a:r>
                      <a:r>
                        <a:rPr lang="en-US" sz="1100" dirty="0" smtClean="0">
                          <a:effectLst/>
                        </a:rPr>
                        <a:t>.</a:t>
                      </a:r>
                      <a:r>
                        <a:rPr lang="es-MX" sz="1100" dirty="0" smtClean="0">
                          <a:effectLst/>
                        </a:rPr>
                        <a:t/>
                      </a:r>
                      <a:br>
                        <a:rPr lang="es-MX" sz="1100" dirty="0" smtClean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pts.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cards contain own and partner´s name, home phone, cell phone and e-mail address 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pts.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</a:tr>
              <a:tr h="2096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SPEAKING TASK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Expresses him/her ideas with many hesitations and poor intonation.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Uses incomplete sentences.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Mispronounces several words.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Rarely uses appropriate vocabulary and grammar structures.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point.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Is able to express his/her ideas with some hesitation but managed to maintain flow and adequate intonation.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Uses correct vocabulary and grammar structures appropriately most of the time.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pts.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Is able to express his/her ideas fluently with correct intonation using complete sentences and with no major production errors.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Uses vocabulary and grammar structures appropriately.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/>
                      </a:r>
                      <a:br>
                        <a:rPr lang="es-MX" sz="1100" dirty="0" smtClean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 pts.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6" marR="46606" marT="0" marB="0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39552" y="32659"/>
            <a:ext cx="8064896" cy="206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ea typeface="Calibri"/>
                <a:cs typeface="Times New Roman"/>
              </a:rPr>
              <a:t>ESCUELA </a:t>
            </a:r>
            <a:r>
              <a:rPr lang="en-US" sz="1600" b="1" dirty="0">
                <a:ea typeface="Calibri"/>
                <a:cs typeface="Times New Roman"/>
              </a:rPr>
              <a:t>NORMAL DE EDUCACIÓN PREESCOLAR</a:t>
            </a:r>
            <a:endParaRPr lang="es-MX" sz="16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ea typeface="Calibri"/>
                <a:cs typeface="Times New Roman"/>
              </a:rPr>
              <a:t>ENGLISH A1.1 STARTING BASIC </a:t>
            </a:r>
            <a:r>
              <a:rPr lang="en-US" sz="1600" b="1" dirty="0" smtClean="0">
                <a:ea typeface="Calibri"/>
                <a:cs typeface="Times New Roman"/>
              </a:rPr>
              <a:t>COMMUNICATION</a:t>
            </a:r>
            <a:endParaRPr lang="es-MX" sz="1600" dirty="0"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sz="1600" b="1" dirty="0">
                <a:ea typeface="Calibri"/>
                <a:cs typeface="Times New Roman"/>
              </a:rPr>
              <a:t>ENGLISH PROJECT</a:t>
            </a:r>
            <a:endParaRPr lang="es-MX" sz="1600" dirty="0"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sz="1600" b="1" dirty="0">
                <a:ea typeface="Calibri"/>
                <a:cs typeface="Times New Roman"/>
              </a:rPr>
              <a:t>RUBRIC</a:t>
            </a:r>
            <a:endParaRPr lang="es-MX" sz="16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u="sng" dirty="0">
                <a:ea typeface="Calibri"/>
                <a:cs typeface="Times New Roman"/>
              </a:rPr>
              <a:t>UNIT 1: WHAT´S YOUR NAME?</a:t>
            </a:r>
            <a:endParaRPr lang="es-MX" sz="1600" dirty="0">
              <a:ea typeface="Calibri"/>
              <a:cs typeface="Times New Roman"/>
            </a:endParaRP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30254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174</Words>
  <Application>Microsoft Office PowerPoint</Application>
  <PresentationFormat>Presentación en pantalla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10</cp:revision>
  <cp:lastPrinted>2018-09-17T05:03:49Z</cp:lastPrinted>
  <dcterms:created xsi:type="dcterms:W3CDTF">2018-09-17T03:07:14Z</dcterms:created>
  <dcterms:modified xsi:type="dcterms:W3CDTF">2018-09-17T05:04:57Z</dcterms:modified>
</cp:coreProperties>
</file>