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BA2C04-18AF-47F2-997B-9233B7D16EFF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8912D2-C627-4E50-97EC-A13BD40FA51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0871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MX" dirty="0" smtClean="0"/>
              <a:t>ESCUELA NORMAL DE EDUCACIÓN PREESCOLAR</a:t>
            </a:r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 algn="ctr">
              <a:buNone/>
            </a:pPr>
            <a:endParaRPr lang="es-MX" dirty="0" smtClean="0"/>
          </a:p>
          <a:p>
            <a:pPr marL="64008" indent="0" algn="ctr">
              <a:buNone/>
            </a:pPr>
            <a:r>
              <a:rPr lang="es-MX" dirty="0" smtClean="0"/>
              <a:t>Alumna: Karla Vanesa Ortiz Colorado</a:t>
            </a:r>
          </a:p>
          <a:p>
            <a:pPr marL="64008" indent="0" algn="ctr">
              <a:buNone/>
            </a:pPr>
            <a:endParaRPr lang="es-MX" dirty="0" smtClean="0"/>
          </a:p>
          <a:p>
            <a:pPr marL="64008" indent="0" algn="ctr">
              <a:buNone/>
            </a:pPr>
            <a:r>
              <a:rPr lang="es-MX" dirty="0" smtClean="0"/>
              <a:t>Ingles A1</a:t>
            </a:r>
          </a:p>
          <a:p>
            <a:pPr marL="64008" indent="0" algn="ctr">
              <a:buNone/>
            </a:pPr>
            <a:endParaRPr lang="es-MX" dirty="0"/>
          </a:p>
          <a:p>
            <a:pPr marL="64008" indent="0" algn="ctr">
              <a:buNone/>
            </a:pPr>
            <a:r>
              <a:rPr lang="es-MX" dirty="0" smtClean="0"/>
              <a:t>Tarjetas de presentación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47" y="1268760"/>
            <a:ext cx="2152823" cy="16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98527" y="3755473"/>
            <a:ext cx="4319905" cy="2159635"/>
          </a:xfrm>
          <a:prstGeom prst="rect">
            <a:avLst/>
          </a:prstGeom>
          <a:solidFill>
            <a:srgbClr val="31DF7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effectLst/>
                <a:latin typeface="Comic Sans MS"/>
                <a:ea typeface="Calibri"/>
                <a:cs typeface="Times New Roman"/>
              </a:rPr>
              <a:t>Karla Vanesa Ortiz Colorado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effectLst/>
                <a:latin typeface="Comic Sans MS" pitchFamily="66" charset="0"/>
                <a:ea typeface="Calibri"/>
                <a:cs typeface="Times New Roman"/>
              </a:rPr>
              <a:t>Home </a:t>
            </a:r>
            <a:r>
              <a:rPr lang="es-MX" sz="1200" dirty="0" err="1">
                <a:effectLst/>
                <a:latin typeface="Comic Sans MS" pitchFamily="66" charset="0"/>
                <a:ea typeface="Calibri"/>
                <a:cs typeface="Times New Roman"/>
              </a:rPr>
              <a:t>phone</a:t>
            </a:r>
            <a:r>
              <a:rPr lang="es-MX" sz="1200" dirty="0">
                <a:effectLst/>
                <a:latin typeface="Comic Sans MS" pitchFamily="66" charset="0"/>
                <a:ea typeface="Calibri"/>
                <a:cs typeface="Times New Roman"/>
              </a:rPr>
              <a:t>: 4355300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omic Sans MS" pitchFamily="66" charset="0"/>
                <a:ea typeface="Calibri"/>
                <a:cs typeface="Times New Roman"/>
              </a:rPr>
              <a:t>Work </a:t>
            </a:r>
            <a:r>
              <a:rPr lang="en-US" sz="1200" dirty="0" smtClean="0">
                <a:effectLst/>
                <a:latin typeface="Comic Sans MS" pitchFamily="66" charset="0"/>
                <a:ea typeface="Calibri"/>
                <a:cs typeface="Times New Roman"/>
              </a:rPr>
              <a:t>phone</a:t>
            </a:r>
            <a:r>
              <a:rPr lang="en-US" sz="1200" dirty="0">
                <a:effectLst/>
                <a:latin typeface="Comic Sans MS" pitchFamily="66" charset="0"/>
                <a:ea typeface="Calibri"/>
                <a:cs typeface="Times New Roman"/>
              </a:rPr>
              <a:t>: 8442542951        </a:t>
            </a:r>
            <a:endParaRPr lang="es-MX" sz="1200" dirty="0"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omic Sans MS" pitchFamily="66" charset="0"/>
                <a:ea typeface="Calibri"/>
                <a:cs typeface="Times New Roman"/>
              </a:rPr>
              <a:t> e-mail address:karla125.vane@gmail.com</a:t>
            </a:r>
            <a:endParaRPr lang="es-MX" sz="1200" dirty="0"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5 Imagen" descr="Resultado de imagen para empresaria animad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5" b="96269" l="9595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8599"/>
            <a:ext cx="1387475" cy="15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4830" r="6484" b="4307"/>
          <a:stretch/>
        </p:blipFill>
        <p:spPr bwMode="auto">
          <a:xfrm>
            <a:off x="4593572" y="3789040"/>
            <a:ext cx="4320000" cy="215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4031" y="1340768"/>
            <a:ext cx="7879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Tarjetas de presentación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506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</TotalTime>
  <Words>23</Words>
  <Application>Microsoft Office PowerPoint</Application>
  <PresentationFormat>Presentación en pantalla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Brío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</dc:creator>
  <cp:lastModifiedBy>Karla</cp:lastModifiedBy>
  <cp:revision>3</cp:revision>
  <dcterms:created xsi:type="dcterms:W3CDTF">2018-09-17T04:23:14Z</dcterms:created>
  <dcterms:modified xsi:type="dcterms:W3CDTF">2018-09-18T01:07:05Z</dcterms:modified>
</cp:coreProperties>
</file>