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42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56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62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339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67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30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00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37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4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48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68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124A33-4AB9-41C5-8E3B-6941875B661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5B82D9-B622-41F3-B846-FC0966CCCF9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3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INFORMATION CARDS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0000" y="5049026"/>
            <a:ext cx="10572000" cy="1416167"/>
          </a:xfrm>
        </p:spPr>
        <p:txBody>
          <a:bodyPr>
            <a:normAutofit fontScale="32500" lnSpcReduction="20000"/>
          </a:bodyPr>
          <a:lstStyle/>
          <a:p>
            <a:r>
              <a:rPr lang="es-MX" sz="11200" dirty="0" smtClean="0"/>
              <a:t>Maria Guadalupe de Jesus Vasquez Reyna</a:t>
            </a:r>
          </a:p>
          <a:p>
            <a:r>
              <a:rPr lang="es-MX" sz="11200" dirty="0" smtClean="0"/>
              <a:t>2° “B”</a:t>
            </a:r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3258354" y="309093"/>
            <a:ext cx="6709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INGLES A1</a:t>
            </a:r>
            <a:endParaRPr lang="es-MX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92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7029" r="11294" b="52077"/>
          <a:stretch/>
        </p:blipFill>
        <p:spPr bwMode="auto">
          <a:xfrm>
            <a:off x="595890" y="1732765"/>
            <a:ext cx="4320000" cy="23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906763" y="1689309"/>
            <a:ext cx="2031581" cy="2383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MX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flipH="1">
            <a:off x="2884309" y="1668940"/>
            <a:ext cx="203158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n w="0"/>
                <a:solidFill>
                  <a:schemeClr val="tx1"/>
                </a:solidFill>
                <a:latin typeface="AR CENA" panose="02000000000000000000" pitchFamily="2" charset="0"/>
              </a:rPr>
              <a:t>Maria Guadalupe de Jesus Vasquez Reyna</a:t>
            </a:r>
            <a:endParaRPr lang="es-MX" sz="2400" dirty="0">
              <a:ln w="0"/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pic>
        <p:nvPicPr>
          <p:cNvPr id="1032" name="Picture 8" descr="Resultado de imagen para icono del telef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890" y="-2338388"/>
            <a:ext cx="20492633" cy="44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icono del telefo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32" y="2934267"/>
            <a:ext cx="339415" cy="3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icono ema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88" y="8044712"/>
            <a:ext cx="97700" cy="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2952240" y="3488714"/>
            <a:ext cx="2008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guadalupe.vasquez.</a:t>
            </a:r>
          </a:p>
          <a:p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04@gmail.com</a:t>
            </a:r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3316838" y="2775609"/>
            <a:ext cx="154039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3-17-26-01</a:t>
            </a:r>
            <a:b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844-497-3920</a:t>
            </a:r>
            <a:endParaRPr lang="en-US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298612" y="1553662"/>
            <a:ext cx="1948596" cy="238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MX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Resultado de imagen para icono ema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29" y="3601844"/>
            <a:ext cx="470914" cy="4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Resultado de imagen para icono ema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57" y="10522022"/>
            <a:ext cx="97700" cy="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/>
          <a:srcRect l="29903" t="26826" r="15578" b="18788"/>
          <a:stretch/>
        </p:blipFill>
        <p:spPr>
          <a:xfrm>
            <a:off x="7226763" y="1830079"/>
            <a:ext cx="4320000" cy="242285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9599890" y="1830079"/>
            <a:ext cx="19684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 CENA" panose="02000000000000000000" pitchFamily="2" charset="0"/>
              </a:rPr>
              <a:t>Rocio Elizabeth Garcia Vega</a:t>
            </a:r>
            <a:endParaRPr lang="es-MX" sz="2400" dirty="0">
              <a:latin typeface="AR CENA" panose="02000000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905999" y="2775609"/>
            <a:ext cx="16407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4-22-50 96</a:t>
            </a:r>
          </a:p>
          <a:p>
            <a:r>
              <a:rPr lang="es-MX" dirty="0" smtClean="0"/>
              <a:t>842-115-9236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738203" y="3514837"/>
            <a:ext cx="16917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rociogarcia49@gmail.com</a:t>
            </a:r>
          </a:p>
        </p:txBody>
      </p:sp>
    </p:spTree>
    <p:extLst>
      <p:ext uri="{BB962C8B-B14F-4D97-AF65-F5344CB8AC3E}">
        <p14:creationId xmlns:p14="http://schemas.microsoft.com/office/powerpoint/2010/main" val="9763292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33</Words>
  <Application>Microsoft Office PowerPoint</Application>
  <PresentationFormat>Panorámica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 CENA</vt:lpstr>
      <vt:lpstr>Arial</vt:lpstr>
      <vt:lpstr>Calibri</vt:lpstr>
      <vt:lpstr>Calibri Light</vt:lpstr>
      <vt:lpstr>Times New Roman</vt:lpstr>
      <vt:lpstr>Retrospección</vt:lpstr>
      <vt:lpstr>INFORMATION CARDS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CARDS</dc:title>
  <dc:creator>cynthia tobias</dc:creator>
  <cp:lastModifiedBy>cynthia tobias</cp:lastModifiedBy>
  <cp:revision>1</cp:revision>
  <dcterms:created xsi:type="dcterms:W3CDTF">2018-09-17T15:39:56Z</dcterms:created>
  <dcterms:modified xsi:type="dcterms:W3CDTF">2018-09-17T16:59:18Z</dcterms:modified>
</cp:coreProperties>
</file>