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894-CDCE-4B47-965E-176553F7206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1757-787F-4980-8636-91B3003F3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163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894-CDCE-4B47-965E-176553F7206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1757-787F-4980-8636-91B3003F3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474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894-CDCE-4B47-965E-176553F7206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1757-787F-4980-8636-91B3003F3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046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894-CDCE-4B47-965E-176553F7206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1757-787F-4980-8636-91B3003F3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572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894-CDCE-4B47-965E-176553F7206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1757-787F-4980-8636-91B3003F3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207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894-CDCE-4B47-965E-176553F7206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1757-787F-4980-8636-91B3003F3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161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894-CDCE-4B47-965E-176553F7206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1757-787F-4980-8636-91B3003F3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6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894-CDCE-4B47-965E-176553F7206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1757-787F-4980-8636-91B3003F3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796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894-CDCE-4B47-965E-176553F7206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1757-787F-4980-8636-91B3003F3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029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894-CDCE-4B47-965E-176553F7206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1757-787F-4980-8636-91B3003F3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3943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894-CDCE-4B47-965E-176553F7206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1757-787F-4980-8636-91B3003F3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236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F9894-CDCE-4B47-965E-176553F72068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C1757-787F-4980-8636-91B3003F3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617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548679"/>
            <a:ext cx="4340225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utoShape 10" descr="Resultado de imagen para simbolo de telefono de ofic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AutoShape 12" descr="Resultado de imagen para simbolo de telefono de oficin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" name="AutoShape 14" descr="Imagen relacionad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" name="AutoShape 17" descr="Resultado de imagen para simbolo de telefono de oficin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6" y="548678"/>
            <a:ext cx="4340225" cy="218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56992"/>
            <a:ext cx="4345517" cy="2199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0077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Teffy</dc:creator>
  <cp:lastModifiedBy>Teffy</cp:lastModifiedBy>
  <cp:revision>4</cp:revision>
  <dcterms:created xsi:type="dcterms:W3CDTF">2018-09-17T23:57:42Z</dcterms:created>
  <dcterms:modified xsi:type="dcterms:W3CDTF">2018-09-18T00:37:11Z</dcterms:modified>
</cp:coreProperties>
</file>