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63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74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046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72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0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61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796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029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94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236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9894-CDCE-4B47-965E-176553F7206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1757-787F-4980-8636-91B3003F3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1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48679"/>
            <a:ext cx="4340225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AutoShape 10" descr="Resultado de imagen para simbolo de telefono de ofic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" name="AutoShape 12" descr="Resultado de imagen para simbolo de telefono de oficin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" name="AutoShape 14" descr="Imagen relacionad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AutoShape 17" descr="Resultado de imagen para simbolo de telefono de oficin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548678"/>
            <a:ext cx="4340225" cy="21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56992"/>
            <a:ext cx="4345517" cy="2199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007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Teffy</dc:creator>
  <cp:lastModifiedBy>Teffy</cp:lastModifiedBy>
  <cp:revision>4</cp:revision>
  <dcterms:created xsi:type="dcterms:W3CDTF">2018-09-17T23:57:42Z</dcterms:created>
  <dcterms:modified xsi:type="dcterms:W3CDTF">2018-09-18T00:37:11Z</dcterms:modified>
</cp:coreProperties>
</file>