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30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751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48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751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908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71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46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45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3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828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70205-67CB-4CEF-9154-0B8B887DBAAD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AFA9B-1731-4424-95CD-695DA4E556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59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edvillaobos419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2666372" y="3951159"/>
            <a:ext cx="432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39552" y="598464"/>
            <a:ext cx="4320000" cy="21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68" y="739745"/>
            <a:ext cx="1385421" cy="1911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053975" y="739745"/>
            <a:ext cx="25918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Moed Chashar Villalobos Durán</a:t>
            </a:r>
          </a:p>
          <a:p>
            <a:pPr algn="ctr"/>
            <a:r>
              <a:rPr lang="es-MX" sz="1400" dirty="0" smtClean="0">
                <a:latin typeface="Franklin Gothic Medium" pitchFamily="34" charset="0"/>
              </a:rPr>
              <a:t> </a:t>
            </a: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Home phone.  (844)  1490271 </a:t>
            </a: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Work phone.( 844)  4041245</a:t>
            </a:r>
          </a:p>
          <a:p>
            <a:pPr algn="ctr"/>
            <a:endParaRPr lang="en-US" sz="1400" dirty="0">
              <a:latin typeface="Franklin Gothic Medium" pitchFamily="34" charset="0"/>
            </a:endParaRP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 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Franklin Gothic Medium" pitchFamily="34" charset="0"/>
              </a:rPr>
              <a:t>e-mail address.  </a:t>
            </a:r>
            <a:r>
              <a:rPr lang="en-US" sz="1400" dirty="0" smtClean="0">
                <a:latin typeface="Franklin Gothic Medium" pitchFamily="34" charset="0"/>
                <a:hlinkClick r:id="rId3"/>
              </a:rPr>
              <a:t>moedvillaobos419@gmail.com</a:t>
            </a:r>
            <a:r>
              <a:rPr lang="en-US" sz="1400" dirty="0" smtClean="0">
                <a:latin typeface="Franklin Gothic Medium" pitchFamily="34" charset="0"/>
              </a:rPr>
              <a:t> </a:t>
            </a:r>
            <a:endParaRPr lang="es-MX" sz="1400" dirty="0">
              <a:latin typeface="Franklin Gothic Medium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138430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4033994" y="4263930"/>
            <a:ext cx="303218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Belén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itchFamily="34" charset="0"/>
              </a:rPr>
              <a:t> Zapata Castillo </a:t>
            </a:r>
          </a:p>
          <a:p>
            <a:pPr algn="ctr"/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itchFamily="34" charset="0"/>
            </a:endParaRP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Home phone.  (844) 4824319 </a:t>
            </a: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Work phone.( 844)  2017608</a:t>
            </a:r>
          </a:p>
          <a:p>
            <a:pPr algn="ctr"/>
            <a:endParaRPr lang="en-US" sz="1400" dirty="0" smtClean="0">
              <a:latin typeface="Franklin Gothic Medium" pitchFamily="34" charset="0"/>
            </a:endParaRPr>
          </a:p>
          <a:p>
            <a:pPr algn="ctr"/>
            <a:r>
              <a:rPr lang="en-US" sz="1400" dirty="0" smtClean="0">
                <a:latin typeface="Franklin Gothic Medium" pitchFamily="34" charset="0"/>
              </a:rPr>
              <a:t> 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Franklin Gothic Medium" pitchFamily="34" charset="0"/>
              </a:rPr>
              <a:t>e-mail address.  </a:t>
            </a:r>
          </a:p>
          <a:p>
            <a:pPr algn="ctr"/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Franklin Gothic Medium" pitchFamily="34" charset="0"/>
              </a:rPr>
              <a:t>belen.zapata.22@hotmail.com</a:t>
            </a:r>
            <a:endParaRPr lang="es-MX" sz="1400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79"/>
            <a:ext cx="5223679" cy="6592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867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duran</dc:creator>
  <cp:lastModifiedBy>karla duran</cp:lastModifiedBy>
  <cp:revision>5</cp:revision>
  <dcterms:created xsi:type="dcterms:W3CDTF">2018-09-17T22:25:28Z</dcterms:created>
  <dcterms:modified xsi:type="dcterms:W3CDTF">2018-09-17T23:36:13Z</dcterms:modified>
</cp:coreProperties>
</file>