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70205-67CB-4CEF-9154-0B8B887DBAAD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A9B-1731-4424-95CD-695DA4E556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7307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70205-67CB-4CEF-9154-0B8B887DBAAD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A9B-1731-4424-95CD-695DA4E556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7515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70205-67CB-4CEF-9154-0B8B887DBAAD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A9B-1731-4424-95CD-695DA4E556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548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70205-67CB-4CEF-9154-0B8B887DBAAD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A9B-1731-4424-95CD-695DA4E556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7517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70205-67CB-4CEF-9154-0B8B887DBAAD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A9B-1731-4424-95CD-695DA4E556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9082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70205-67CB-4CEF-9154-0B8B887DBAAD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A9B-1731-4424-95CD-695DA4E556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9714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70205-67CB-4CEF-9154-0B8B887DBAAD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A9B-1731-4424-95CD-695DA4E556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2466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70205-67CB-4CEF-9154-0B8B887DBAAD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A9B-1731-4424-95CD-695DA4E556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7454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70205-67CB-4CEF-9154-0B8B887DBAAD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A9B-1731-4424-95CD-695DA4E556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3036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70205-67CB-4CEF-9154-0B8B887DBAAD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A9B-1731-4424-95CD-695DA4E556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3155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70205-67CB-4CEF-9154-0B8B887DBAAD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A9B-1731-4424-95CD-695DA4E556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8288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70205-67CB-4CEF-9154-0B8B887DBAAD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AFA9B-1731-4424-95CD-695DA4E556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7595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oedvillaobos419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Rectángulo"/>
          <p:cNvSpPr/>
          <p:nvPr/>
        </p:nvSpPr>
        <p:spPr>
          <a:xfrm>
            <a:off x="2666372" y="3951159"/>
            <a:ext cx="4320000" cy="216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539552" y="598464"/>
            <a:ext cx="4320000" cy="216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568" y="739745"/>
            <a:ext cx="1385421" cy="1911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2053975" y="739745"/>
            <a:ext cx="259180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Franklin Gothic Medium" pitchFamily="34" charset="0"/>
              </a:rPr>
              <a:t>Moed Chashar Villalobos Durán</a:t>
            </a:r>
          </a:p>
          <a:p>
            <a:pPr algn="ctr"/>
            <a:r>
              <a:rPr lang="es-MX" sz="1400" dirty="0" smtClean="0">
                <a:latin typeface="Franklin Gothic Medium" pitchFamily="34" charset="0"/>
              </a:rPr>
              <a:t> </a:t>
            </a:r>
          </a:p>
          <a:p>
            <a:pPr algn="ctr"/>
            <a:r>
              <a:rPr lang="en-US" sz="1400" dirty="0" smtClean="0">
                <a:latin typeface="Franklin Gothic Medium" pitchFamily="34" charset="0"/>
              </a:rPr>
              <a:t>Home phone.  (844)  1490271 </a:t>
            </a:r>
          </a:p>
          <a:p>
            <a:pPr algn="ctr"/>
            <a:r>
              <a:rPr lang="en-US" sz="1400" dirty="0" smtClean="0">
                <a:latin typeface="Franklin Gothic Medium" pitchFamily="34" charset="0"/>
              </a:rPr>
              <a:t>Work phone.( 844)  4041245</a:t>
            </a:r>
          </a:p>
          <a:p>
            <a:pPr algn="ctr"/>
            <a:endParaRPr lang="en-US" sz="1400" dirty="0">
              <a:latin typeface="Franklin Gothic Medium" pitchFamily="34" charset="0"/>
            </a:endParaRPr>
          </a:p>
          <a:p>
            <a:pPr algn="ctr"/>
            <a:r>
              <a:rPr lang="en-US" sz="1400" dirty="0" smtClean="0">
                <a:latin typeface="Franklin Gothic Medium" pitchFamily="34" charset="0"/>
              </a:rPr>
              <a:t> </a:t>
            </a:r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  <a:latin typeface="Franklin Gothic Medium" pitchFamily="34" charset="0"/>
              </a:rPr>
              <a:t>e-mail address.  </a:t>
            </a:r>
            <a:r>
              <a:rPr lang="en-US" sz="1400" dirty="0" smtClean="0">
                <a:latin typeface="Franklin Gothic Medium" pitchFamily="34" charset="0"/>
                <a:hlinkClick r:id="rId3"/>
              </a:rPr>
              <a:t>moedvillaobos419@gmail.com</a:t>
            </a:r>
            <a:r>
              <a:rPr lang="en-US" sz="1400" dirty="0" smtClean="0">
                <a:latin typeface="Franklin Gothic Medium" pitchFamily="34" charset="0"/>
              </a:rPr>
              <a:t> </a:t>
            </a:r>
            <a:endParaRPr lang="es-MX" sz="1400" dirty="0">
              <a:latin typeface="Franklin Gothic Medium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077072"/>
            <a:ext cx="1384300" cy="190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8 Rectángulo"/>
          <p:cNvSpPr/>
          <p:nvPr/>
        </p:nvSpPr>
        <p:spPr>
          <a:xfrm>
            <a:off x="4033994" y="4263930"/>
            <a:ext cx="3032183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Franklin Gothic Medium" pitchFamily="34" charset="0"/>
              </a:rPr>
              <a:t>Belén</a:t>
            </a:r>
            <a:r>
              <a:rPr lang="en-US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Franklin Gothic Medium" pitchFamily="34" charset="0"/>
              </a:rPr>
              <a:t> Zapata Castillo </a:t>
            </a:r>
          </a:p>
          <a:p>
            <a:pPr algn="ctr"/>
            <a:endParaRPr lang="en-US" sz="16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Franklin Gothic Medium" pitchFamily="34" charset="0"/>
            </a:endParaRPr>
          </a:p>
          <a:p>
            <a:pPr algn="ctr"/>
            <a:r>
              <a:rPr lang="en-US" sz="1400" dirty="0" smtClean="0">
                <a:latin typeface="Franklin Gothic Medium" pitchFamily="34" charset="0"/>
              </a:rPr>
              <a:t>Home phone.  (844) 4824319 </a:t>
            </a:r>
          </a:p>
          <a:p>
            <a:pPr algn="ctr"/>
            <a:r>
              <a:rPr lang="en-US" sz="1400" dirty="0" smtClean="0">
                <a:latin typeface="Franklin Gothic Medium" pitchFamily="34" charset="0"/>
              </a:rPr>
              <a:t>Work phone.( 844)  2017608</a:t>
            </a:r>
          </a:p>
          <a:p>
            <a:pPr algn="ctr"/>
            <a:endParaRPr lang="en-US" sz="1400" dirty="0" smtClean="0">
              <a:latin typeface="Franklin Gothic Medium" pitchFamily="34" charset="0"/>
            </a:endParaRPr>
          </a:p>
          <a:p>
            <a:pPr algn="ctr"/>
            <a:r>
              <a:rPr lang="en-US" sz="1400" dirty="0" smtClean="0">
                <a:latin typeface="Franklin Gothic Medium" pitchFamily="34" charset="0"/>
              </a:rPr>
              <a:t> </a:t>
            </a:r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  <a:latin typeface="Franklin Gothic Medium" pitchFamily="34" charset="0"/>
              </a:rPr>
              <a:t>e-mail address.  </a:t>
            </a:r>
          </a:p>
          <a:p>
            <a:pPr algn="ctr"/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  <a:latin typeface="Franklin Gothic Medium" pitchFamily="34" charset="0"/>
              </a:rPr>
              <a:t>belen.zapata.22@hotmail.com</a:t>
            </a:r>
            <a:endParaRPr lang="es-MX" sz="1400" dirty="0"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97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48679"/>
            <a:ext cx="5223679" cy="6592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58673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44</Words>
  <Application>Microsoft Office PowerPoint</Application>
  <PresentationFormat>Presentación en pantalla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karla duran</dc:creator>
  <cp:lastModifiedBy>karla duran</cp:lastModifiedBy>
  <cp:revision>5</cp:revision>
  <dcterms:created xsi:type="dcterms:W3CDTF">2018-09-17T22:25:28Z</dcterms:created>
  <dcterms:modified xsi:type="dcterms:W3CDTF">2018-09-17T23:36:13Z</dcterms:modified>
</cp:coreProperties>
</file>