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D396B-7E53-4782-A3D6-B466BDF5813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C0ADB-2C74-4755-B9CB-C303B27A40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118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D396B-7E53-4782-A3D6-B466BDF5813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C0ADB-2C74-4755-B9CB-C303B27A40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772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D396B-7E53-4782-A3D6-B466BDF5813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C0ADB-2C74-4755-B9CB-C303B27A40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83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D396B-7E53-4782-A3D6-B466BDF5813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C0ADB-2C74-4755-B9CB-C303B27A40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254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D396B-7E53-4782-A3D6-B466BDF5813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C0ADB-2C74-4755-B9CB-C303B27A40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037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D396B-7E53-4782-A3D6-B466BDF5813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C0ADB-2C74-4755-B9CB-C303B27A40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50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D396B-7E53-4782-A3D6-B466BDF5813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C0ADB-2C74-4755-B9CB-C303B27A40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901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D396B-7E53-4782-A3D6-B466BDF5813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C0ADB-2C74-4755-B9CB-C303B27A40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869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D396B-7E53-4782-A3D6-B466BDF5813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C0ADB-2C74-4755-B9CB-C303B27A40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534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D396B-7E53-4782-A3D6-B466BDF5813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C0ADB-2C74-4755-B9CB-C303B27A40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777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D396B-7E53-4782-A3D6-B466BDF5813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C0ADB-2C74-4755-B9CB-C303B27A40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2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D396B-7E53-4782-A3D6-B466BDF5813C}" type="datetimeFigureOut">
              <a:rPr lang="es-MX" smtClean="0"/>
              <a:t>16/09/2018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C0ADB-2C74-4755-B9CB-C303B27A40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67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hyperlink" Target="mailto:danielaglz16@hot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microsoft.com/office/2007/relationships/hdphoto" Target="../media/hdphoto4.wdp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microsoft.com/office/2007/relationships/hdphoto" Target="../media/hdphoto1.wdp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094705" y="854998"/>
            <a:ext cx="9957641" cy="2160000"/>
            <a:chOff x="940158" y="4010322"/>
            <a:chExt cx="9957641" cy="2160000"/>
          </a:xfrm>
        </p:grpSpPr>
        <p:grpSp>
          <p:nvGrpSpPr>
            <p:cNvPr id="2" name="Grupo 1"/>
            <p:cNvGrpSpPr/>
            <p:nvPr/>
          </p:nvGrpSpPr>
          <p:grpSpPr>
            <a:xfrm>
              <a:off x="940158" y="4010322"/>
              <a:ext cx="4320000" cy="2160000"/>
              <a:chOff x="940158" y="4010322"/>
              <a:chExt cx="4320000" cy="2160000"/>
            </a:xfrm>
          </p:grpSpPr>
          <p:sp>
            <p:nvSpPr>
              <p:cNvPr id="3" name="Rectángulo 2"/>
              <p:cNvSpPr/>
              <p:nvPr/>
            </p:nvSpPr>
            <p:spPr>
              <a:xfrm>
                <a:off x="940158" y="4010322"/>
                <a:ext cx="4320000" cy="2160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MX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Yadira Palomo Rodríguez</a:t>
                </a:r>
              </a:p>
              <a:p>
                <a:pPr algn="ctr"/>
                <a:r>
                  <a:rPr lang="es-MX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2349651</a:t>
                </a:r>
              </a:p>
              <a:p>
                <a:pPr algn="ctr"/>
                <a:r>
                  <a:rPr lang="es-MX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8444270037</a:t>
                </a:r>
              </a:p>
              <a:p>
                <a:pPr algn="r"/>
                <a:r>
                  <a:rPr lang="es-MX" sz="24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YadiraaPalomoo@Gmail.com </a:t>
                </a:r>
                <a:endParaRPr lang="es-MX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4" name="Picture 6" descr="Resultado de imagen para sobre de carta animado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9585" b="89617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057" b="17515"/>
              <a:stretch/>
            </p:blipFill>
            <p:spPr bwMode="auto">
              <a:xfrm>
                <a:off x="996811" y="5534498"/>
                <a:ext cx="283731" cy="2339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" name="Picture 4" descr="Resultado de imagen para telefono en b/n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4836" b="97099" l="55462" r="98538">
                            <a14:foregroundMark x1="68308" y1="22824" x2="68308" y2="2282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4980"/>
              <a:stretch/>
            </p:blipFill>
            <p:spPr bwMode="auto">
              <a:xfrm>
                <a:off x="1949995" y="4675447"/>
                <a:ext cx="469648" cy="4148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" name="Grupo 5"/>
            <p:cNvGrpSpPr/>
            <p:nvPr/>
          </p:nvGrpSpPr>
          <p:grpSpPr>
            <a:xfrm>
              <a:off x="6577799" y="4010322"/>
              <a:ext cx="4320000" cy="2160000"/>
              <a:chOff x="6577799" y="4010322"/>
              <a:chExt cx="4320000" cy="2160000"/>
            </a:xfrm>
          </p:grpSpPr>
          <p:sp>
            <p:nvSpPr>
              <p:cNvPr id="7" name="Rectángulo 6"/>
              <p:cNvSpPr/>
              <p:nvPr/>
            </p:nvSpPr>
            <p:spPr>
              <a:xfrm>
                <a:off x="6577799" y="4010322"/>
                <a:ext cx="4320000" cy="2160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MX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Daniela González Escobedo</a:t>
                </a:r>
              </a:p>
              <a:p>
                <a:pPr algn="ctr"/>
                <a:r>
                  <a:rPr lang="es-MX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3179680</a:t>
                </a:r>
              </a:p>
              <a:p>
                <a:pPr algn="ctr"/>
                <a:r>
                  <a:rPr lang="es-MX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8444012180</a:t>
                </a:r>
              </a:p>
              <a:p>
                <a:pPr algn="ctr"/>
                <a:r>
                  <a:rPr lang="es-MX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  <a:hlinkClick r:id="rId7"/>
                  </a:rPr>
                  <a:t>danielaglz16@hotmail.com</a:t>
                </a:r>
                <a:r>
                  <a:rPr lang="es-MX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s-MX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" name="Picture 4" descr="Resultado de imagen para telefono en b/n"/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4836" b="97099" l="55462" r="98538">
                            <a14:foregroundMark x1="68308" y1="22824" x2="68308" y2="2282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4980" t="1" r="-337" b="6255"/>
              <a:stretch/>
            </p:blipFill>
            <p:spPr bwMode="auto">
              <a:xfrm>
                <a:off x="7587636" y="4675448"/>
                <a:ext cx="473152" cy="3889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Resultado de imagen para sobre de carta animado"/>
              <p:cNvPicPr>
                <a:picLocks noChangeAspect="1" noChangeArrowheads="1"/>
              </p:cNvPicPr>
              <p:nvPr/>
            </p:nvPicPr>
            <p:blipFill rotWithShape="1">
              <a:blip r:embed="rId10" cstate="print">
                <a:extLst>
                  <a:ext uri="{BEBA8EAE-BF5A-486C-A8C5-ECC9F3942E4B}">
                    <a14:imgProps xmlns:a14="http://schemas.microsoft.com/office/drawing/2010/main">
                      <a14:imgLayer r:embed="rId11">
                        <a14:imgEffect>
                          <a14:backgroundRemoval t="9585" b="89617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17057" b="17515"/>
              <a:stretch/>
            </p:blipFill>
            <p:spPr bwMode="auto">
              <a:xfrm>
                <a:off x="6634452" y="5534498"/>
                <a:ext cx="283731" cy="2339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6551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949934"/>
              </p:ext>
            </p:extLst>
          </p:nvPr>
        </p:nvGraphicFramePr>
        <p:xfrm>
          <a:off x="4274705" y="1502895"/>
          <a:ext cx="3750166" cy="4351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4723">
                  <a:extLst>
                    <a:ext uri="{9D8B030D-6E8A-4147-A177-3AD203B41FA5}">
                      <a16:colId xmlns:a16="http://schemas.microsoft.com/office/drawing/2014/main" val="4103871522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187665374"/>
                    </a:ext>
                  </a:extLst>
                </a:gridCol>
                <a:gridCol w="999463">
                  <a:extLst>
                    <a:ext uri="{9D8B030D-6E8A-4147-A177-3AD203B41FA5}">
                      <a16:colId xmlns:a16="http://schemas.microsoft.com/office/drawing/2014/main" val="2700572827"/>
                    </a:ext>
                  </a:extLst>
                </a:gridCol>
                <a:gridCol w="1117706">
                  <a:extLst>
                    <a:ext uri="{9D8B030D-6E8A-4147-A177-3AD203B41FA5}">
                      <a16:colId xmlns:a16="http://schemas.microsoft.com/office/drawing/2014/main" val="4224514590"/>
                    </a:ext>
                  </a:extLst>
                </a:gridCol>
              </a:tblGrid>
              <a:tr h="3206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EVALUATION CRITERIA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NEEDS IMPROVEMENT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GOOD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EXCELLENT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extLst>
                  <a:ext uri="{0D108BD9-81ED-4DB2-BD59-A6C34878D82A}">
                    <a16:rowId xmlns:a16="http://schemas.microsoft.com/office/drawing/2014/main" val="4267867623"/>
                  </a:ext>
                </a:extLst>
              </a:tr>
              <a:tr h="1385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PRODUCTS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One information card delivered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card meets the requirements given by the teacher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 point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Two information cards delivered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cards don´t meet the requirements given by the teacher 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No colors and pictures added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 pts. 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Two information cards delivered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cards meet the requirements given by the teacher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student adds colors and pictures to make it look professional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 pts.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extLst>
                  <a:ext uri="{0D108BD9-81ED-4DB2-BD59-A6C34878D82A}">
                    <a16:rowId xmlns:a16="http://schemas.microsoft.com/office/drawing/2014/main" val="2213503736"/>
                  </a:ext>
                </a:extLst>
              </a:tr>
              <a:tr h="629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COMPLETE INFORMATION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information cards have two or more missing items.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0 pts.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information cards have one missing item.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 pts.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The cards contain own and partner´s name, home phone, cell phone and e-mail address 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 pts.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extLst>
                  <a:ext uri="{0D108BD9-81ED-4DB2-BD59-A6C34878D82A}">
                    <a16:rowId xmlns:a16="http://schemas.microsoft.com/office/drawing/2014/main" val="2186003337"/>
                  </a:ext>
                </a:extLst>
              </a:tr>
              <a:tr h="2015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SPEAKING TASK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Expresses him/her ideas with many hesitations and poor intonation.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Uses incomplete sentences.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Mispronounces several words.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Rarely uses appropriate vocabulary and grammar structures.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 point.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Is able to express his/her ideas with some hesitation but managed to maintain flow and adequate intonation.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Uses correct vocabulary and grammar structures appropriately most of the time.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s-MX" sz="7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 pts.</a:t>
                      </a:r>
                      <a:endParaRPr lang="es-MX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Is able to express his/her ideas fluently with correct intonation using complete sentences and with no major production errors.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Uses vocabulary and grammar structures appropriately.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s-MX" sz="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4 pts. </a:t>
                      </a:r>
                      <a:endParaRPr lang="es-MX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808" marR="44808" marT="0" marB="0"/>
                </a:tc>
                <a:extLst>
                  <a:ext uri="{0D108BD9-81ED-4DB2-BD59-A6C34878D82A}">
                    <a16:rowId xmlns:a16="http://schemas.microsoft.com/office/drawing/2014/main" val="328482861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74705" y="131964"/>
            <a:ext cx="3749920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A1.1 STARTING BASIC COMMUNICATION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ENGLISH PROJECT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RUBRIC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1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 1: WHAT´S YOUR NAME?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4362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</Words>
  <Application>Microsoft Office PowerPoint</Application>
  <PresentationFormat>Panorámica</PresentationFormat>
  <Paragraphs>77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user_1</dc:creator>
  <cp:lastModifiedBy>user_1</cp:lastModifiedBy>
  <cp:revision>1</cp:revision>
  <dcterms:created xsi:type="dcterms:W3CDTF">2018-09-17T00:31:09Z</dcterms:created>
  <dcterms:modified xsi:type="dcterms:W3CDTF">2018-09-17T00:31:23Z</dcterms:modified>
</cp:coreProperties>
</file>