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70F6-26F6-4D56-AA64-884DCD48382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02BBD69-BA8B-4DA2-B45C-9EFF94ABF7BC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52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70F6-26F6-4D56-AA64-884DCD48382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BD69-BA8B-4DA2-B45C-9EFF94ABF7BC}" type="slidenum">
              <a:rPr lang="es-MX" smtClean="0"/>
              <a:t>‹Nº›</a:t>
            </a:fld>
            <a:endParaRPr lang="es-MX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63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70F6-26F6-4D56-AA64-884DCD48382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BD69-BA8B-4DA2-B45C-9EFF94ABF7BC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30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70F6-26F6-4D56-AA64-884DCD48382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BD69-BA8B-4DA2-B45C-9EFF94ABF7BC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10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70F6-26F6-4D56-AA64-884DCD48382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BD69-BA8B-4DA2-B45C-9EFF94ABF7BC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84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70F6-26F6-4D56-AA64-884DCD48382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BD69-BA8B-4DA2-B45C-9EFF94ABF7BC}" type="slidenum">
              <a:rPr lang="es-MX" smtClean="0"/>
              <a:t>‹Nº›</a:t>
            </a:fld>
            <a:endParaRPr lang="es-MX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33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70F6-26F6-4D56-AA64-884DCD48382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BD69-BA8B-4DA2-B45C-9EFF94ABF7BC}" type="slidenum">
              <a:rPr lang="es-MX" smtClean="0"/>
              <a:t>‹Nº›</a:t>
            </a:fld>
            <a:endParaRPr lang="es-MX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9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70F6-26F6-4D56-AA64-884DCD48382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BD69-BA8B-4DA2-B45C-9EFF94ABF7BC}" type="slidenum">
              <a:rPr lang="es-MX" smtClean="0"/>
              <a:t>‹Nº›</a:t>
            </a:fld>
            <a:endParaRPr lang="es-MX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414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70F6-26F6-4D56-AA64-884DCD48382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BD69-BA8B-4DA2-B45C-9EFF94ABF7B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596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70F6-26F6-4D56-AA64-884DCD48382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BD69-BA8B-4DA2-B45C-9EFF94ABF7BC}" type="slidenum">
              <a:rPr lang="es-MX" smtClean="0"/>
              <a:t>‹Nº›</a:t>
            </a:fld>
            <a:endParaRPr lang="es-MX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12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50C70F6-26F6-4D56-AA64-884DCD48382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BBD69-BA8B-4DA2-B45C-9EFF94ABF7BC}" type="slidenum">
              <a:rPr lang="es-MX" smtClean="0"/>
              <a:t>‹Nº›</a:t>
            </a:fld>
            <a:endParaRPr lang="es-MX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1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C70F6-26F6-4D56-AA64-884DCD483826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02BBD69-BA8B-4DA2-B45C-9EFF94ABF7BC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15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ociogarciavega49@Gmail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Guadalupe.vasquez.04@Gmail.com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91208" y="875212"/>
            <a:ext cx="8637073" cy="5290095"/>
          </a:xfrm>
        </p:spPr>
        <p:txBody>
          <a:bodyPr>
            <a:normAutofit/>
          </a:bodyPr>
          <a:lstStyle/>
          <a:p>
            <a:pPr algn="ctr"/>
            <a:r>
              <a:rPr lang="en-US" sz="5300" b="1" dirty="0">
                <a:latin typeface="Eras Light ITC" panose="020B0402030504020804" pitchFamily="34" charset="0"/>
              </a:rPr>
              <a:t>ESCUELA NORMAL DE EDUCACIÓN </a:t>
            </a:r>
            <a:r>
              <a:rPr lang="en-US" sz="5300" b="1" dirty="0" smtClean="0">
                <a:latin typeface="Eras Light ITC" panose="020B0402030504020804" pitchFamily="34" charset="0"/>
              </a:rPr>
              <a:t>PREESCOLAR</a:t>
            </a:r>
            <a:br>
              <a:rPr lang="en-US" sz="5300" b="1" dirty="0" smtClean="0">
                <a:latin typeface="Eras Light ITC" panose="020B0402030504020804" pitchFamily="34" charset="0"/>
              </a:rPr>
            </a:br>
            <a:r>
              <a:rPr lang="en-US" sz="3600" dirty="0">
                <a:latin typeface="Eras Light ITC" panose="020B0402030504020804" pitchFamily="34" charset="0"/>
              </a:rPr>
              <a:t/>
            </a:r>
            <a:br>
              <a:rPr lang="en-US" sz="3600" dirty="0">
                <a:latin typeface="Eras Light ITC" panose="020B0402030504020804" pitchFamily="34" charset="0"/>
              </a:rPr>
            </a:br>
            <a:r>
              <a:rPr lang="en-US" sz="3600" dirty="0">
                <a:latin typeface="Eras Light ITC" panose="020B0402030504020804" pitchFamily="34" charset="0"/>
              </a:rPr>
              <a:t>ENGLISH A1.1 STARTING BASIC COMMUNICATION</a:t>
            </a:r>
            <a:br>
              <a:rPr lang="en-US" sz="3600" dirty="0">
                <a:latin typeface="Eras Light ITC" panose="020B0402030504020804" pitchFamily="34" charset="0"/>
              </a:rPr>
            </a:br>
            <a:r>
              <a:rPr lang="en-US" sz="3600" dirty="0">
                <a:latin typeface="Eras Light ITC" panose="020B0402030504020804" pitchFamily="34" charset="0"/>
              </a:rPr>
              <a:t/>
            </a:r>
            <a:br>
              <a:rPr lang="en-US" sz="3600" dirty="0">
                <a:latin typeface="Eras Light ITC" panose="020B0402030504020804" pitchFamily="34" charset="0"/>
              </a:rPr>
            </a:br>
            <a:r>
              <a:rPr lang="en-US" sz="3600" dirty="0">
                <a:latin typeface="Eras Light ITC" panose="020B0402030504020804" pitchFamily="34" charset="0"/>
              </a:rPr>
              <a:t>ENGLISH PROJECT</a:t>
            </a:r>
            <a:br>
              <a:rPr lang="en-US" sz="3600" dirty="0">
                <a:latin typeface="Eras Light ITC" panose="020B0402030504020804" pitchFamily="34" charset="0"/>
              </a:rPr>
            </a:br>
            <a:r>
              <a:rPr lang="en-US" sz="3600" dirty="0">
                <a:latin typeface="Eras Light ITC" panose="020B0402030504020804" pitchFamily="34" charset="0"/>
              </a:rPr>
              <a:t>UNIT 1: WHAT´S YOUR NAME?</a:t>
            </a:r>
            <a:endParaRPr lang="es-MX" sz="3600" dirty="0"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62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fondo para tarjetas person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997" y="3511845"/>
            <a:ext cx="6451140" cy="298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n para fondo para tarjetas person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90" y="365125"/>
            <a:ext cx="6127659" cy="292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3156046" y="1075849"/>
            <a:ext cx="360534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FF0066"/>
                </a:solidFill>
              </a:rPr>
              <a:t> </a:t>
            </a:r>
          </a:p>
          <a:p>
            <a:pPr algn="ctr"/>
            <a:r>
              <a:rPr lang="es-MX" sz="2000" b="1" dirty="0" smtClean="0">
                <a:solidFill>
                  <a:srgbClr val="FF0066"/>
                </a:solidFill>
                <a:latin typeface="Eras Light ITC" panose="020B0402030504020804" pitchFamily="34" charset="0"/>
                <a:hlinkClick r:id="rId3"/>
              </a:rPr>
              <a:t>rociogarciavega49@Gmail.com</a:t>
            </a:r>
            <a:endParaRPr lang="es-MX" sz="2000" b="1" dirty="0" smtClean="0">
              <a:solidFill>
                <a:srgbClr val="FF0066"/>
              </a:solidFill>
              <a:latin typeface="Eras Light ITC" panose="020B0402030504020804" pitchFamily="34" charset="0"/>
            </a:endParaRPr>
          </a:p>
          <a:p>
            <a:pPr algn="ctr"/>
            <a:endParaRPr lang="es-MX" sz="2000" b="1" dirty="0">
              <a:solidFill>
                <a:srgbClr val="FF0066"/>
              </a:solidFill>
              <a:latin typeface="Eras Light ITC" panose="020B0402030504020804" pitchFamily="34" charset="0"/>
            </a:endParaRPr>
          </a:p>
          <a:p>
            <a:pPr algn="ctr"/>
            <a:r>
              <a:rPr lang="es-MX" sz="2000" b="1" dirty="0" smtClean="0">
                <a:solidFill>
                  <a:srgbClr val="FF0066"/>
                </a:solidFill>
                <a:latin typeface="Eras Light ITC" panose="020B0402030504020804" pitchFamily="34" charset="0"/>
              </a:rPr>
              <a:t>8421159236</a:t>
            </a:r>
          </a:p>
          <a:p>
            <a:pPr algn="ctr"/>
            <a:r>
              <a:rPr lang="es-MX" sz="2000" b="1" dirty="0" smtClean="0">
                <a:solidFill>
                  <a:srgbClr val="FF0066"/>
                </a:solidFill>
                <a:latin typeface="Eras Light ITC" panose="020B0402030504020804" pitchFamily="34" charset="0"/>
              </a:rPr>
              <a:t>4225096</a:t>
            </a:r>
            <a:endParaRPr lang="es-MX" sz="2000" b="1" dirty="0">
              <a:solidFill>
                <a:srgbClr val="FF0066"/>
              </a:solidFill>
              <a:latin typeface="Eras Light ITC" panose="020B0402030504020804" pitchFamily="34" charset="0"/>
            </a:endParaRPr>
          </a:p>
          <a:p>
            <a:endParaRPr lang="es-MX" dirty="0"/>
          </a:p>
        </p:txBody>
      </p:sp>
      <p:pic>
        <p:nvPicPr>
          <p:cNvPr id="2056" name="Picture 8" descr="Resultado de imagen para telefono dibuj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5234">
            <a:off x="3583117" y="2060699"/>
            <a:ext cx="581977" cy="57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Resultado de imagen para correo dibuj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030" y="1252663"/>
            <a:ext cx="893401" cy="73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2453414" y="737295"/>
            <a:ext cx="40757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FF0066"/>
                </a:solidFill>
                <a:latin typeface="Eras Light ITC" panose="020B0402030504020804" pitchFamily="34" charset="0"/>
              </a:rPr>
              <a:t>ROCIO ELIZABETH GARCIA VEGA</a:t>
            </a:r>
          </a:p>
          <a:p>
            <a:endParaRPr lang="es-MX" dirty="0">
              <a:latin typeface="Eras Light ITC" panose="020B04020305040208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868691" y="4928225"/>
            <a:ext cx="39841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FF0066"/>
                </a:solidFill>
                <a:latin typeface="Eras Light ITC" panose="020B0402030504020804" pitchFamily="34" charset="0"/>
                <a:hlinkClick r:id="rId6"/>
              </a:rPr>
              <a:t>Guadalupe.vasquez.04@Gmail.com</a:t>
            </a:r>
            <a:endParaRPr lang="es-MX" sz="2000" b="1" dirty="0" smtClean="0">
              <a:solidFill>
                <a:srgbClr val="FF0066"/>
              </a:solidFill>
              <a:latin typeface="Eras Light ITC" panose="020B0402030504020804" pitchFamily="34" charset="0"/>
            </a:endParaRPr>
          </a:p>
          <a:p>
            <a:pPr algn="ctr"/>
            <a:endParaRPr lang="es-MX" sz="2000" b="1" dirty="0" smtClean="0">
              <a:solidFill>
                <a:srgbClr val="FF0066"/>
              </a:solidFill>
              <a:latin typeface="Eras Light ITC" panose="020B0402030504020804" pitchFamily="34" charset="0"/>
            </a:endParaRPr>
          </a:p>
          <a:p>
            <a:pPr algn="ctr"/>
            <a:r>
              <a:rPr lang="es-MX" sz="2000" b="1" dirty="0" smtClean="0">
                <a:solidFill>
                  <a:srgbClr val="FF0066"/>
                </a:solidFill>
                <a:latin typeface="Eras Light ITC" panose="020B0402030504020804" pitchFamily="34" charset="0"/>
              </a:rPr>
              <a:t>8444973920</a:t>
            </a:r>
          </a:p>
          <a:p>
            <a:pPr algn="ctr"/>
            <a:r>
              <a:rPr lang="es-MX" sz="2000" b="1" dirty="0" smtClean="0">
                <a:solidFill>
                  <a:srgbClr val="FF0066"/>
                </a:solidFill>
                <a:latin typeface="Eras Light ITC" panose="020B0402030504020804" pitchFamily="34" charset="0"/>
              </a:rPr>
              <a:t>3172601</a:t>
            </a:r>
            <a:endParaRPr lang="es-MX" sz="2000" b="1" dirty="0">
              <a:solidFill>
                <a:srgbClr val="FF0066"/>
              </a:solidFill>
              <a:latin typeface="Eras Light ITC" panose="020B0402030504020804" pitchFamily="34" charset="0"/>
            </a:endParaRPr>
          </a:p>
        </p:txBody>
      </p:sp>
      <p:pic>
        <p:nvPicPr>
          <p:cNvPr id="13" name="Picture 8" descr="Resultado de imagen para telefono dibuj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5234">
            <a:off x="8471104" y="5452372"/>
            <a:ext cx="581977" cy="57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Resultado de imagen para correo dibuj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131" y="4685494"/>
            <a:ext cx="893401" cy="73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7546831" y="3892731"/>
            <a:ext cx="35435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FF0066"/>
                </a:solidFill>
                <a:latin typeface="Eras Light ITC" panose="020B0402030504020804" pitchFamily="34" charset="0"/>
              </a:rPr>
              <a:t>MARIA GUADALUPE DE JESUS VASQUEZ REYNA </a:t>
            </a:r>
            <a:endParaRPr lang="es-MX" sz="2000" b="1" dirty="0">
              <a:solidFill>
                <a:srgbClr val="FF0066"/>
              </a:solidFill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28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566" y="182247"/>
            <a:ext cx="8543107" cy="1528987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s-MX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r>
              <a:rPr lang="es-MX" altLang="es-MX" sz="1600" dirty="0">
                <a:solidFill>
                  <a:schemeClr val="tx1"/>
                </a:solidFill>
              </a:rPr>
              <a:t/>
            </a:r>
            <a:br>
              <a:rPr lang="es-MX" altLang="es-MX" sz="1600" dirty="0">
                <a:solidFill>
                  <a:schemeClr val="tx1"/>
                </a:solidFill>
              </a:rPr>
            </a:br>
            <a:r>
              <a:rPr lang="en-US" altLang="es-MX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A1.1 STARTING BASIC COMMUNICATION</a:t>
            </a:r>
            <a:r>
              <a:rPr lang="es-MX" altLang="es-MX" sz="1600" dirty="0">
                <a:solidFill>
                  <a:schemeClr val="tx1"/>
                </a:solidFill>
              </a:rPr>
              <a:t/>
            </a:r>
            <a:br>
              <a:rPr lang="es-MX" altLang="es-MX" sz="1600" dirty="0">
                <a:solidFill>
                  <a:schemeClr val="tx1"/>
                </a:solidFill>
              </a:rPr>
            </a:br>
            <a:r>
              <a:rPr lang="en-US" altLang="es-MX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PROJECT</a:t>
            </a:r>
            <a:r>
              <a:rPr lang="es-MX" altLang="es-MX" sz="1600" dirty="0">
                <a:solidFill>
                  <a:schemeClr val="tx1"/>
                </a:solidFill>
              </a:rPr>
              <a:t/>
            </a:r>
            <a:br>
              <a:rPr lang="es-MX" altLang="es-MX" sz="1600" dirty="0">
                <a:solidFill>
                  <a:schemeClr val="tx1"/>
                </a:solidFill>
              </a:rPr>
            </a:br>
            <a:r>
              <a:rPr lang="en-US" altLang="es-MX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</a:t>
            </a:r>
            <a:r>
              <a:rPr lang="es-MX" altLang="es-MX" sz="1600" dirty="0">
                <a:solidFill>
                  <a:schemeClr val="tx1"/>
                </a:solidFill>
              </a:rPr>
              <a:t/>
            </a:r>
            <a:br>
              <a:rPr lang="es-MX" altLang="es-MX" sz="1600" dirty="0">
                <a:solidFill>
                  <a:schemeClr val="tx1"/>
                </a:solidFill>
              </a:rPr>
            </a:br>
            <a:r>
              <a:rPr lang="en-US" altLang="es-MX" sz="16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1: WHAT´S YOUR NAME?</a:t>
            </a:r>
            <a:r>
              <a:rPr lang="es-MX" altLang="es-MX" sz="2400" dirty="0"/>
              <a:t/>
            </a:r>
            <a:br>
              <a:rPr lang="es-MX" altLang="es-MX" sz="2400" dirty="0"/>
            </a:br>
            <a:endParaRPr lang="es-MX" sz="24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009994"/>
              </p:ext>
            </p:extLst>
          </p:nvPr>
        </p:nvGraphicFramePr>
        <p:xfrm>
          <a:off x="1371600" y="1501450"/>
          <a:ext cx="8830490" cy="5212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3833">
                  <a:extLst>
                    <a:ext uri="{9D8B030D-6E8A-4147-A177-3AD203B41FA5}">
                      <a16:colId xmlns:a16="http://schemas.microsoft.com/office/drawing/2014/main" val="4103871522"/>
                    </a:ext>
                  </a:extLst>
                </a:gridCol>
                <a:gridCol w="2991374">
                  <a:extLst>
                    <a:ext uri="{9D8B030D-6E8A-4147-A177-3AD203B41FA5}">
                      <a16:colId xmlns:a16="http://schemas.microsoft.com/office/drawing/2014/main" val="187665374"/>
                    </a:ext>
                  </a:extLst>
                </a:gridCol>
                <a:gridCol w="2353429">
                  <a:extLst>
                    <a:ext uri="{9D8B030D-6E8A-4147-A177-3AD203B41FA5}">
                      <a16:colId xmlns:a16="http://schemas.microsoft.com/office/drawing/2014/main" val="2700572827"/>
                    </a:ext>
                  </a:extLst>
                </a:gridCol>
                <a:gridCol w="2631854">
                  <a:extLst>
                    <a:ext uri="{9D8B030D-6E8A-4147-A177-3AD203B41FA5}">
                      <a16:colId xmlns:a16="http://schemas.microsoft.com/office/drawing/2014/main" val="4224514590"/>
                    </a:ext>
                  </a:extLst>
                </a:gridCol>
              </a:tblGrid>
              <a:tr h="777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EVALUATION CRITERIA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NEEDS IMPROVEMENT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GOOD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EXCELLENT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extLst>
                  <a:ext uri="{0D108BD9-81ED-4DB2-BD59-A6C34878D82A}">
                    <a16:rowId xmlns:a16="http://schemas.microsoft.com/office/drawing/2014/main" val="4267867623"/>
                  </a:ext>
                </a:extLst>
              </a:tr>
              <a:tr h="1365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PRODUCTS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One information card delivered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The card meets the requirements given by the teacher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 point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Two information cards delivered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cards don´t meet the requirements given by the teacher 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No colors and pictures added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 pts. 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Two information cards delivered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cards meet the requirements given by the teacher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student adds colors and pictures to make it look professional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 pts.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extLst>
                  <a:ext uri="{0D108BD9-81ED-4DB2-BD59-A6C34878D82A}">
                    <a16:rowId xmlns:a16="http://schemas.microsoft.com/office/drawing/2014/main" val="2213503736"/>
                  </a:ext>
                </a:extLst>
              </a:tr>
              <a:tr h="1083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COMPLETE INFORMATION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The information cards have two or more missing items.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 pts.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information cards have one missing item.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 pts.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cards contain own and partner´s name, home phone, cell phone and e-mail address 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 pts.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extLst>
                  <a:ext uri="{0D108BD9-81ED-4DB2-BD59-A6C34878D82A}">
                    <a16:rowId xmlns:a16="http://schemas.microsoft.com/office/drawing/2014/main" val="2186003337"/>
                  </a:ext>
                </a:extLst>
              </a:tr>
              <a:tr h="19863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SPEAKING TASK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Expresses him/her ideas with many hesitations and poor intonation.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Uses incomplete sentences.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Mispronounces several words.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Rarely uses appropriate vocabulary and grammar structures.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 point.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Is able to express his/her ideas with some hesitation but managed to maintain flow and adequate intonation.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Uses correct vocabulary and grammar structures appropriately most of the time.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3 pts.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Is able to express his/her ideas fluently with correct intonation using complete sentences and with no major production errors.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Uses vocabulary and grammar structures appropriately.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4 pts. 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extLst>
                  <a:ext uri="{0D108BD9-81ED-4DB2-BD59-A6C34878D82A}">
                    <a16:rowId xmlns:a16="http://schemas.microsoft.com/office/drawing/2014/main" val="3284828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81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34</TotalTime>
  <Words>135</Words>
  <Application>Microsoft Office PowerPoint</Application>
  <PresentationFormat>Panorámica</PresentationFormat>
  <Paragraphs>77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Eras Light ITC</vt:lpstr>
      <vt:lpstr>Gill Sans MT</vt:lpstr>
      <vt:lpstr>Times New Roman</vt:lpstr>
      <vt:lpstr>Gallery</vt:lpstr>
      <vt:lpstr>ESCUELA NORMAL DE EDUCACIÓN PREESCOLAR  ENGLISH A1.1 STARTING BASIC COMMUNICATION  ENGLISH PROJECT UNIT 1: WHAT´S YOUR NAME?</vt:lpstr>
      <vt:lpstr>Presentación de PowerPoint</vt:lpstr>
      <vt:lpstr>ESCUELA NORMAL DE EDUCACIÓN PREESCOLAR ENGLISH A1.1 STARTING BASIC COMMUNICATION ENGLISH PROJECT RUBRIC UNIT 1: WHAT´S YOUR NAME?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5</cp:revision>
  <dcterms:created xsi:type="dcterms:W3CDTF">2018-09-17T16:01:10Z</dcterms:created>
  <dcterms:modified xsi:type="dcterms:W3CDTF">2018-09-17T16:35:13Z</dcterms:modified>
</cp:coreProperties>
</file>