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FA7"/>
    <a:srgbClr val="663300"/>
    <a:srgbClr val="F81C9F"/>
    <a:srgbClr val="CDDAEF"/>
    <a:srgbClr val="C2D2EC"/>
    <a:srgbClr val="00DE6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8" d="100"/>
          <a:sy n="98" d="100"/>
        </p:scale>
        <p:origin x="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41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5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896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7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46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9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65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9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2BFE9-E5F3-4597-B939-640599B63B59}" type="datetimeFigureOut">
              <a:rPr lang="en-US" smtClean="0"/>
              <a:t>9/17/2018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C6F9E-0E11-4BFA-B808-BB0D1FF331F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3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gCheck">
          <a:fgClr>
            <a:schemeClr val="bg1">
              <a:lumMod val="6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236372" y="425002"/>
            <a:ext cx="4320000" cy="2160000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6408244" y="425002"/>
            <a:ext cx="4320000" cy="2160000"/>
          </a:xfrm>
          <a:prstGeom prst="rect">
            <a:avLst/>
          </a:prstGeom>
          <a:solidFill>
            <a:schemeClr val="bg1"/>
          </a:solidFill>
          <a:ln w="76200">
            <a:solidFill>
              <a:srgbClr val="6633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sultado de imagen para arreglos de suculent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088" y="595800"/>
            <a:ext cx="1277299" cy="181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7830387" y="841144"/>
            <a:ext cx="2812396" cy="1587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Karla Carolina García Saucedo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 phone: </a:t>
            </a:r>
            <a:r>
              <a:rPr lang="en-US" sz="1400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4-43-92-43</a:t>
            </a:r>
            <a:r>
              <a:rPr lang="en-US" sz="1400" b="1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400" b="1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b="1" dirty="0" smtClean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n-US" sz="1400" b="1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phone: </a:t>
            </a:r>
            <a:r>
              <a:rPr lang="en-US" sz="1400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844-358-39-88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e-mail address: </a:t>
            </a:r>
            <a:br>
              <a:rPr lang="en-US" sz="1400" b="1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garcia.enep.99@gmail.com</a:t>
            </a:r>
            <a:endParaRPr lang="en-US" sz="1400" dirty="0">
              <a:effectLst/>
              <a:latin typeface="Franklin Gothic Medium" panose="020B06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30" name="Picture 6" descr="Resultado de imagen para sobre 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24" b="14677"/>
          <a:stretch/>
        </p:blipFill>
        <p:spPr bwMode="auto">
          <a:xfrm>
            <a:off x="7850320" y="1945533"/>
            <a:ext cx="238977" cy="16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7598026" y="439512"/>
            <a:ext cx="3044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F81C9F"/>
                </a:solidFill>
                <a:latin typeface="Edwardian Script ITC" panose="030303020407070D0804" pitchFamily="66" charset="0"/>
              </a:rPr>
              <a:t>Terrarios Caro</a:t>
            </a:r>
            <a:endParaRPr lang="en-US" sz="2800" b="1" dirty="0">
              <a:solidFill>
                <a:srgbClr val="F81C9F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483267" y="1052574"/>
            <a:ext cx="3217950" cy="1459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Gabriela Guadalupe Rodriguez Diaz</a:t>
            </a:r>
            <a:br>
              <a:rPr lang="en-US" sz="14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 phone:</a:t>
            </a:r>
            <a:r>
              <a:rPr lang="en-US" sz="1400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(844) 163-34-47</a:t>
            </a:r>
            <a:r>
              <a:rPr lang="en-US" sz="14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4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b="1" dirty="0" smtClean="0"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</a:t>
            </a:r>
            <a:r>
              <a:rPr lang="en-US" sz="14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phone: </a:t>
            </a:r>
            <a:r>
              <a:rPr lang="en-US" sz="1400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878-136-61-66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e-mail address: </a:t>
            </a:r>
            <a:br>
              <a:rPr lang="en-US" sz="1400" b="1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effectLst/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ggrodriguez618@gmail.com</a:t>
            </a:r>
            <a:endParaRPr lang="en-US" sz="1400" dirty="0">
              <a:effectLst/>
              <a:latin typeface="Bahnschrift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6" descr="Resultado de imagen para sobre 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24" b="14677"/>
          <a:stretch/>
        </p:blipFill>
        <p:spPr bwMode="auto">
          <a:xfrm>
            <a:off x="2454671" y="2028218"/>
            <a:ext cx="238977" cy="16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2529146" y="513472"/>
            <a:ext cx="2853655" cy="523220"/>
          </a:xfrm>
          <a:prstGeom prst="rect">
            <a:avLst/>
          </a:prstGeom>
          <a:solidFill>
            <a:srgbClr val="A7FFA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FFC000"/>
                </a:solidFill>
                <a:latin typeface="Edwardian Script ITC" panose="030303020407070D0804" pitchFamily="66" charset="0"/>
              </a:rPr>
              <a:t>Terrarios Gaby</a:t>
            </a:r>
            <a:endParaRPr lang="en-US" sz="2800" b="1" dirty="0">
              <a:solidFill>
                <a:srgbClr val="FFC000"/>
              </a:solidFill>
              <a:latin typeface="Edwardian Script ITC" panose="030303020407070D0804" pitchFamily="66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3870619" y="3093704"/>
            <a:ext cx="4320000" cy="216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945248" y="3656481"/>
            <a:ext cx="3215679" cy="1459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Luisa Lucia Hernandez Cruz</a:t>
            </a:r>
            <a:b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</a:t>
            </a:r>
            <a: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phone: 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844-385-89-87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e-mail address: </a:t>
            </a:r>
            <a:br>
              <a:rPr lang="en-US" sz="1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luisaluciahdz.c@gmail.com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Picture 6" descr="Resultado de imagen para sobre 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24" b="14677"/>
          <a:stretch/>
        </p:blipFill>
        <p:spPr bwMode="auto">
          <a:xfrm>
            <a:off x="4956994" y="4653145"/>
            <a:ext cx="238977" cy="165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uadroTexto 19"/>
          <p:cNvSpPr txBox="1"/>
          <p:nvPr/>
        </p:nvSpPr>
        <p:spPr>
          <a:xfrm>
            <a:off x="5060401" y="3108214"/>
            <a:ext cx="3044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Edwardian Script ITC" panose="030303020407070D0804" pitchFamily="66" charset="0"/>
              </a:rPr>
              <a:t>Mándalas Lucia</a:t>
            </a:r>
            <a:endParaRPr lang="en-US" sz="2800" b="1" dirty="0">
              <a:latin typeface="Edwardian Script ITC" panose="030303020407070D0804" pitchFamily="66" charset="0"/>
            </a:endParaRPr>
          </a:p>
        </p:txBody>
      </p:sp>
      <p:pic>
        <p:nvPicPr>
          <p:cNvPr id="1032" name="Picture 8" descr="Resultado de imagen para piÃ±a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380" y="788542"/>
            <a:ext cx="948932" cy="144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mandalas 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93530" y="3639231"/>
            <a:ext cx="2293874" cy="106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4207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22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Bahnschrift</vt:lpstr>
      <vt:lpstr>Calibri</vt:lpstr>
      <vt:lpstr>Calibri Light</vt:lpstr>
      <vt:lpstr>Edwardian Script ITC</vt:lpstr>
      <vt:lpstr>Franklin Gothic Medium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miriam.gonzalez.dlrs@gmail.com</dc:creator>
  <cp:lastModifiedBy>miriam.gonzalez.dlrs@gmail.com</cp:lastModifiedBy>
  <cp:revision>6</cp:revision>
  <dcterms:created xsi:type="dcterms:W3CDTF">2018-09-18T02:11:25Z</dcterms:created>
  <dcterms:modified xsi:type="dcterms:W3CDTF">2018-09-18T02:50:34Z</dcterms:modified>
</cp:coreProperties>
</file>