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E7550-5816-42BF-A8ED-007DA416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C99275-7D5D-4885-9D5D-D810576E3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09574D-4CB1-4D48-A24C-FB7ABF78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099718-7B7D-418D-938A-A4B9D5AD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65D15-2F20-44A7-BBF2-138F8736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316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33E61-B6CF-4CD2-8804-4F718332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6743F4-3D95-4FDD-9451-07E7D7031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9D975-6CE1-49AD-86AA-3080C632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4DF6B2-05A7-4B67-814E-18356983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4DF5AB-C113-4DB7-9E7F-5EF904B7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415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9D80FD-9B05-41E8-8097-E23FE3E45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F278E7-B9E2-4F04-A159-6F301C9B4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433813-CE83-4BEB-BA62-D59EA17D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DB3750-4104-40A6-B95D-C842E6EB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21FEF-AF4E-4A92-A99C-5B0B4F0F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98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E24EE-32CD-4727-9DB9-7C064530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402F08-B2FE-47D4-9C16-8C8E94FC7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079F50-D631-4F0E-BACF-EB7CD760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ADADD8-8DBD-4D27-A1CD-E4B994C2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D314A9-B4A2-41C1-9612-9BF9DE7A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02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FBCFC-96BF-4938-BFE4-A8E7E1B7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FB3797-D03B-4A33-9923-547E7565E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C5FBE-BBCE-4970-BA9B-EE2D266A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6511AA-DDC9-4AD6-B631-443D55C8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6885E8-2923-4971-B22B-ADBCED0F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64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66F84-A701-4E8A-8D6F-333C7AF4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92B9A8-0597-4308-95D4-255481FD6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CEDC91-7774-4275-B8F5-BE177C0AE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C7932-3B6F-461D-84D3-C9DAA42A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C17C19-ED0E-4F4C-AEB8-041069B7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CAB06A-CF1B-47A4-AEAC-077AC0FA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75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85359-8A6A-4D57-8C68-044E1023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639955-F0C0-4F3C-AF0C-D3E4A2761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0358FE-3635-4AAD-B518-B2E9A5F42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B9664-3026-429E-9278-AA0C9BC65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F2C8F1-3125-49F6-8512-6A105F224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0A4949-2DB3-405D-B4FF-B364300D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B7B47E-8369-457A-9D45-67522CC8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7238B2-AAE2-4F58-844E-A7DA2D02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25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D74E-7208-4324-B53D-D66E0F39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994EE4-63BA-49FE-B811-DA70D942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CF3D3A-55D4-44C1-80E3-B50FC8EC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673FA1-E437-44D9-9124-8DAEBC6E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671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591210-6D3B-426C-8212-64D7D98B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314259-8F54-4DB7-B259-04E60D2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465745-4FF1-4BD3-B266-8EDF0349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75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D218D-B8B8-412F-8DCC-DD7087A0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F5C7B3-BAB5-466A-B153-949FD0F99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5D7CF4-A9AD-4438-ABAA-A436BFBB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CF25BA-AF24-4342-86A5-5CB4AF7B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11CD21-01AE-4FE4-BD07-A60CC8C9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63AFB4-6F3F-4EF1-BC21-48516BB3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97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0207C-90E0-441A-94E7-9A668E00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F838C0-AD2D-4981-B39D-2EE6D2AA6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E6F2D1-CECF-402C-9603-5AABB5E19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344645-7692-4BBC-8103-FEB76A2B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645F10-769E-4C10-AC19-4877038E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16E12E-E581-4882-AE9A-21660DE2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D25073-5026-4B44-86AD-E2B78E8D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03E281-2982-4671-97E9-D7178C4CD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E0EC33-3F81-492D-876D-5A7709424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C093-9FE8-4490-AFBE-AC1215FBC8A0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31105-9E79-4CA8-A849-8C873804B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B9F871-09D6-4975-B515-EFCFA5497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3BF9-C12C-4F72-BA19-0597CAE805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14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8DFAB39-1A8A-4807-B7ED-92D92F5D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8" y="24433"/>
            <a:ext cx="2040994" cy="17646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C7D8A83-E3D9-43F7-834A-F79441FC9BC9}"/>
              </a:ext>
            </a:extLst>
          </p:cNvPr>
          <p:cNvSpPr txBox="1"/>
          <p:nvPr/>
        </p:nvSpPr>
        <p:spPr>
          <a:xfrm>
            <a:off x="993913" y="1789042"/>
            <a:ext cx="9886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Escuela Normal de Educacion Preescolar.</a:t>
            </a:r>
          </a:p>
          <a:p>
            <a:pPr algn="ctr"/>
            <a:r>
              <a:rPr lang="es-MX" sz="2000" dirty="0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Ciclo escolar 2018-2019.</a:t>
            </a:r>
          </a:p>
          <a:p>
            <a:pPr algn="ctr"/>
            <a:r>
              <a:rPr lang="es-MX" sz="2000" dirty="0" err="1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First</a:t>
            </a:r>
            <a:r>
              <a:rPr lang="es-MX" sz="2000" dirty="0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s-MX" sz="2000" dirty="0" err="1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name</a:t>
            </a:r>
            <a:r>
              <a:rPr lang="es-MX" sz="2000" dirty="0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: Berenice Abigail </a:t>
            </a:r>
            <a:r>
              <a:rPr lang="es-MX" sz="2000" dirty="0" err="1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Farias</a:t>
            </a:r>
            <a:r>
              <a:rPr lang="es-MX" sz="2000" dirty="0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 Arroyo.</a:t>
            </a:r>
          </a:p>
          <a:p>
            <a:pPr algn="ctr"/>
            <a:r>
              <a:rPr lang="es-MX" sz="2000" dirty="0" err="1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Teacher</a:t>
            </a:r>
            <a:r>
              <a:rPr lang="es-MX" sz="2000" dirty="0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: Cristina Aracely Alvarado.</a:t>
            </a:r>
          </a:p>
          <a:p>
            <a:pPr algn="ctr"/>
            <a:r>
              <a:rPr lang="es-MX" sz="2000" dirty="0" err="1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Year</a:t>
            </a:r>
            <a:r>
              <a:rPr lang="es-MX" sz="2000" dirty="0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: 2ª.</a:t>
            </a:r>
          </a:p>
          <a:p>
            <a:pPr algn="ctr"/>
            <a:r>
              <a:rPr lang="es-MX" sz="2000" dirty="0">
                <a:highlight>
                  <a:srgbClr val="FF00FF"/>
                </a:highlight>
                <a:latin typeface="Narkisim" panose="020E0502050101010101" pitchFamily="34" charset="-79"/>
                <a:cs typeface="Narkisim" panose="020E0502050101010101" pitchFamily="34" charset="-79"/>
              </a:rPr>
              <a:t>Competencias del curso:</a:t>
            </a:r>
          </a:p>
          <a:p>
            <a:pPr algn="ctr"/>
            <a:r>
              <a:rPr lang="en-US" dirty="0"/>
              <a:t>•</a:t>
            </a:r>
            <a:r>
              <a:rPr lang="en-US" dirty="0">
                <a:highlight>
                  <a:srgbClr val="FF00FF"/>
                </a:highlight>
              </a:rPr>
              <a:t>	Describe ways of living in different cultures to appreciate their diversity</a:t>
            </a:r>
          </a:p>
          <a:p>
            <a:pPr algn="ctr"/>
            <a:r>
              <a:rPr lang="en-US" dirty="0">
                <a:highlight>
                  <a:srgbClr val="FF00FF"/>
                </a:highlight>
              </a:rPr>
              <a:t>•	Use language to establish harmonious and responsible relationships when exercising citizenship</a:t>
            </a:r>
          </a:p>
          <a:p>
            <a:pPr algn="ctr"/>
            <a:r>
              <a:rPr lang="en-US" dirty="0">
                <a:highlight>
                  <a:srgbClr val="FF00FF"/>
                </a:highlight>
              </a:rPr>
              <a:t>•	Reflect on one´s own learning process to act consciously in communicative exchanges</a:t>
            </a:r>
          </a:p>
          <a:p>
            <a:pPr algn="ctr"/>
            <a:r>
              <a:rPr lang="en-US" dirty="0">
                <a:highlight>
                  <a:srgbClr val="FF00FF"/>
                </a:highlight>
              </a:rPr>
              <a:t>•	Understand and produce texts to participate in a variety of everyday and concrete situations</a:t>
            </a:r>
          </a:p>
          <a:p>
            <a:pPr algn="ctr"/>
            <a:r>
              <a:rPr lang="en-US" dirty="0">
                <a:highlight>
                  <a:srgbClr val="FF00FF"/>
                </a:highlight>
              </a:rPr>
              <a:t>•	Exchange basic information about personal and professional experiences</a:t>
            </a:r>
          </a:p>
          <a:p>
            <a:pPr algn="ctr"/>
            <a:r>
              <a:rPr lang="en-US" dirty="0">
                <a:highlight>
                  <a:srgbClr val="FF00FF"/>
                </a:highlight>
              </a:rPr>
              <a:t>•	Recognize cultural differences when participating in brief and common exchanges</a:t>
            </a:r>
            <a:endParaRPr lang="es-MX" dirty="0">
              <a:highlight>
                <a:srgbClr val="FF00FF"/>
              </a:highlight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077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A48622-933D-4658-A0A6-4A96E5D2A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9" t="29323" r="29153" b="20191"/>
          <a:stretch/>
        </p:blipFill>
        <p:spPr>
          <a:xfrm>
            <a:off x="320040" y="290292"/>
            <a:ext cx="11074792" cy="62774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608B49-C9D2-40FE-84CF-7FB4C26A1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90292"/>
            <a:ext cx="2296551" cy="22965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9FA677A-FD42-4DD9-9D48-99E80F76B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90292"/>
            <a:ext cx="2296551" cy="229655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315D09E-786F-4034-A4F6-B82D2A1FC73D}"/>
              </a:ext>
            </a:extLst>
          </p:cNvPr>
          <p:cNvSpPr txBox="1"/>
          <p:nvPr/>
        </p:nvSpPr>
        <p:spPr>
          <a:xfrm>
            <a:off x="8706678" y="290292"/>
            <a:ext cx="268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Personal information.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103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145441-D94F-41E3-BDDB-214281D4C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8" t="27042" r="23043" b="25592"/>
          <a:stretch/>
        </p:blipFill>
        <p:spPr>
          <a:xfrm>
            <a:off x="1378226" y="1232532"/>
            <a:ext cx="9819861" cy="48899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44AEB40-B150-40F3-BE15-8AC54E1554E1}"/>
              </a:ext>
            </a:extLst>
          </p:cNvPr>
          <p:cNvSpPr txBox="1"/>
          <p:nvPr/>
        </p:nvSpPr>
        <p:spPr>
          <a:xfrm>
            <a:off x="1484243" y="2226365"/>
            <a:ext cx="276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Personal information of my partner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8333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41</Words>
  <Application>Microsoft Office PowerPoint</Application>
  <PresentationFormat>Panorámica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Narkisim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Berenice</dc:creator>
  <cp:lastModifiedBy>Berenice</cp:lastModifiedBy>
  <cp:revision>7</cp:revision>
  <dcterms:created xsi:type="dcterms:W3CDTF">2018-09-17T23:18:01Z</dcterms:created>
  <dcterms:modified xsi:type="dcterms:W3CDTF">2018-09-18T01:23:24Z</dcterms:modified>
</cp:coreProperties>
</file>