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964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8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817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30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39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85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44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38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6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26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26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359A-381D-4F66-B1EA-B6A8A7364113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3635-4D14-4C28-B332-EEBA5BE4DF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58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38163" y="818912"/>
            <a:ext cx="4320000" cy="21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</p:txBody>
      </p:sp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63" y="818912"/>
            <a:ext cx="4420226" cy="22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662152" y="1441712"/>
            <a:ext cx="3284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Ink Free" panose="03080402000500000000" pitchFamily="66" charset="0"/>
              </a:rPr>
              <a:t>Full </a:t>
            </a:r>
            <a:r>
              <a:rPr lang="es-MX" sz="1400" dirty="0" err="1" smtClean="0">
                <a:latin typeface="Ink Free" panose="03080402000500000000" pitchFamily="66" charset="0"/>
              </a:rPr>
              <a:t>name</a:t>
            </a:r>
            <a:r>
              <a:rPr lang="es-MX" sz="1400" dirty="0" smtClean="0">
                <a:latin typeface="Ink Free" panose="03080402000500000000" pitchFamily="66" charset="0"/>
              </a:rPr>
              <a:t>:</a:t>
            </a:r>
            <a:r>
              <a:rPr lang="es-MX" sz="1400" dirty="0" smtClean="0">
                <a:latin typeface="Century Gothic" panose="020B0502020202020204" pitchFamily="34" charset="0"/>
              </a:rPr>
              <a:t> </a:t>
            </a:r>
            <a:r>
              <a:rPr lang="es-MX" sz="1400" b="1" dirty="0" smtClean="0">
                <a:latin typeface="Ink Free" panose="03080402000500000000" pitchFamily="66" charset="0"/>
              </a:rPr>
              <a:t>Alba Sofía Morales Moreno. </a:t>
            </a:r>
          </a:p>
          <a:p>
            <a:pPr algn="ctr"/>
            <a:r>
              <a:rPr lang="es-MX" sz="1400" dirty="0" smtClean="0">
                <a:latin typeface="Ink Free" panose="03080402000500000000" pitchFamily="66" charset="0"/>
              </a:rPr>
              <a:t>Home </a:t>
            </a:r>
            <a:r>
              <a:rPr lang="es-MX" sz="1400" dirty="0" err="1" smtClean="0">
                <a:latin typeface="Ink Free" panose="03080402000500000000" pitchFamily="66" charset="0"/>
              </a:rPr>
              <a:t>phone</a:t>
            </a:r>
            <a:r>
              <a:rPr lang="es-MX" sz="1400" dirty="0" smtClean="0">
                <a:latin typeface="Ink Free" panose="03080402000500000000" pitchFamily="66" charset="0"/>
              </a:rPr>
              <a:t>: </a:t>
            </a:r>
            <a:r>
              <a:rPr lang="es-MX" sz="1400" b="1" dirty="0" smtClean="0">
                <a:latin typeface="Ink Free" panose="03080402000500000000" pitchFamily="66" charset="0"/>
              </a:rPr>
              <a:t>4175268</a:t>
            </a:r>
          </a:p>
          <a:p>
            <a:pPr algn="ctr"/>
            <a:r>
              <a:rPr lang="es-MX" sz="1400" dirty="0" err="1" smtClean="0">
                <a:latin typeface="Ink Free" panose="03080402000500000000" pitchFamily="66" charset="0"/>
              </a:rPr>
              <a:t>Work</a:t>
            </a:r>
            <a:r>
              <a:rPr lang="es-MX" sz="1400" dirty="0" smtClean="0">
                <a:latin typeface="Ink Free" panose="03080402000500000000" pitchFamily="66" charset="0"/>
              </a:rPr>
              <a:t> </a:t>
            </a:r>
            <a:r>
              <a:rPr lang="es-MX" sz="1400" dirty="0" err="1" smtClean="0">
                <a:latin typeface="Ink Free" panose="03080402000500000000" pitchFamily="66" charset="0"/>
              </a:rPr>
              <a:t>phone</a:t>
            </a:r>
            <a:r>
              <a:rPr lang="es-MX" sz="1400" dirty="0" smtClean="0">
                <a:latin typeface="Ink Free" panose="03080402000500000000" pitchFamily="66" charset="0"/>
              </a:rPr>
              <a:t>: </a:t>
            </a:r>
            <a:r>
              <a:rPr lang="es-MX" sz="1400" b="1" dirty="0" smtClean="0">
                <a:latin typeface="Ink Free" panose="03080402000500000000" pitchFamily="66" charset="0"/>
              </a:rPr>
              <a:t>8441450328</a:t>
            </a:r>
          </a:p>
          <a:p>
            <a:pPr algn="ctr"/>
            <a:r>
              <a:rPr lang="es-MX" sz="1400" dirty="0" smtClean="0">
                <a:latin typeface="Ink Free" panose="03080402000500000000" pitchFamily="66" charset="0"/>
              </a:rPr>
              <a:t>E-mail </a:t>
            </a:r>
            <a:r>
              <a:rPr lang="es-MX" sz="1400" dirty="0" err="1" smtClean="0">
                <a:latin typeface="Ink Free" panose="03080402000500000000" pitchFamily="66" charset="0"/>
              </a:rPr>
              <a:t>address</a:t>
            </a:r>
            <a:r>
              <a:rPr lang="es-MX" sz="1400" dirty="0" smtClean="0">
                <a:latin typeface="Ink Free" panose="03080402000500000000" pitchFamily="66" charset="0"/>
              </a:rPr>
              <a:t>: </a:t>
            </a:r>
            <a:r>
              <a:rPr lang="es-MX" sz="1400" b="1" dirty="0" smtClean="0">
                <a:latin typeface="Ink Free" panose="03080402000500000000" pitchFamily="66" charset="0"/>
              </a:rPr>
              <a:t>smmorales.06@gmail.com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61715" y="3243796"/>
            <a:ext cx="4320000" cy="216000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1038" name="Picture 14" descr="Resultado de imagen para fulanitos anima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11" y="1410325"/>
            <a:ext cx="920882" cy="144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430219" y="3460929"/>
            <a:ext cx="2541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Lucida Handwriting" panose="03010101010101010101" pitchFamily="66" charset="0"/>
              </a:rPr>
              <a:t>Full </a:t>
            </a:r>
            <a:r>
              <a:rPr lang="es-MX" sz="1400" dirty="0" err="1" smtClean="0">
                <a:latin typeface="Lucida Handwriting" panose="03010101010101010101" pitchFamily="66" charset="0"/>
              </a:rPr>
              <a:t>name</a:t>
            </a:r>
            <a:r>
              <a:rPr lang="es-MX" sz="1400" dirty="0" smtClean="0">
                <a:latin typeface="Lucida Handwriting" panose="03010101010101010101" pitchFamily="66" charset="0"/>
              </a:rPr>
              <a:t>: </a:t>
            </a:r>
            <a:r>
              <a:rPr lang="es-MX" sz="1400" b="1" dirty="0" smtClean="0">
                <a:latin typeface="Lucida Handwriting" panose="03010101010101010101" pitchFamily="66" charset="0"/>
              </a:rPr>
              <a:t>Daniela </a:t>
            </a:r>
            <a:r>
              <a:rPr lang="es-MX" sz="1400" b="1" dirty="0" err="1" smtClean="0">
                <a:latin typeface="Lucida Handwriting" panose="03010101010101010101" pitchFamily="66" charset="0"/>
              </a:rPr>
              <a:t>Karime</a:t>
            </a:r>
            <a:r>
              <a:rPr lang="es-MX" sz="1400" b="1" dirty="0" smtClean="0">
                <a:latin typeface="Lucida Handwriting" panose="03010101010101010101" pitchFamily="66" charset="0"/>
              </a:rPr>
              <a:t> Muñiz Limón.</a:t>
            </a:r>
          </a:p>
          <a:p>
            <a:r>
              <a:rPr lang="es-MX" sz="1400" dirty="0" smtClean="0">
                <a:latin typeface="Lucida Handwriting" panose="03010101010101010101" pitchFamily="66" charset="0"/>
              </a:rPr>
              <a:t>Home </a:t>
            </a:r>
            <a:r>
              <a:rPr lang="es-MX" sz="1400" dirty="0" err="1" smtClean="0">
                <a:latin typeface="Lucida Handwriting" panose="03010101010101010101" pitchFamily="66" charset="0"/>
              </a:rPr>
              <a:t>phone</a:t>
            </a:r>
            <a:r>
              <a:rPr lang="es-MX" sz="1400" dirty="0" smtClean="0">
                <a:latin typeface="Lucida Handwriting" panose="03010101010101010101" pitchFamily="66" charset="0"/>
              </a:rPr>
              <a:t>: </a:t>
            </a:r>
            <a:r>
              <a:rPr lang="es-MX" sz="1400" b="1" dirty="0" smtClean="0">
                <a:latin typeface="Lucida Handwriting" panose="03010101010101010101" pitchFamily="66" charset="0"/>
              </a:rPr>
              <a:t>4891405</a:t>
            </a:r>
          </a:p>
          <a:p>
            <a:r>
              <a:rPr lang="es-MX" sz="1400" dirty="0" err="1" smtClean="0">
                <a:latin typeface="Lucida Handwriting" panose="03010101010101010101" pitchFamily="66" charset="0"/>
              </a:rPr>
              <a:t>Work</a:t>
            </a:r>
            <a:r>
              <a:rPr lang="es-MX" sz="1400" dirty="0" smtClean="0">
                <a:latin typeface="Lucida Handwriting" panose="03010101010101010101" pitchFamily="66" charset="0"/>
              </a:rPr>
              <a:t> </a:t>
            </a:r>
            <a:r>
              <a:rPr lang="es-MX" sz="1400" dirty="0" err="1" smtClean="0">
                <a:latin typeface="Lucida Handwriting" panose="03010101010101010101" pitchFamily="66" charset="0"/>
              </a:rPr>
              <a:t>phone</a:t>
            </a:r>
            <a:r>
              <a:rPr lang="es-MX" sz="1400" dirty="0" smtClean="0">
                <a:latin typeface="Lucida Handwriting" panose="03010101010101010101" pitchFamily="66" charset="0"/>
              </a:rPr>
              <a:t>: </a:t>
            </a:r>
            <a:r>
              <a:rPr lang="es-MX" sz="1400" b="1" dirty="0" smtClean="0">
                <a:latin typeface="Lucida Handwriting" panose="03010101010101010101" pitchFamily="66" charset="0"/>
              </a:rPr>
              <a:t>8441761000</a:t>
            </a:r>
          </a:p>
          <a:p>
            <a:r>
              <a:rPr lang="es-MX" sz="1400" dirty="0" smtClean="0">
                <a:latin typeface="Lucida Handwriting" panose="03010101010101010101" pitchFamily="66" charset="0"/>
              </a:rPr>
              <a:t>E-mail: </a:t>
            </a:r>
            <a:r>
              <a:rPr lang="es-MX" sz="1400" b="1" dirty="0" smtClean="0">
                <a:latin typeface="Lucida Handwriting" panose="03010101010101010101" pitchFamily="66" charset="0"/>
              </a:rPr>
              <a:t>karimuniz79@gmail.com 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" t="23687" r="44053" b="12933"/>
          <a:stretch/>
        </p:blipFill>
        <p:spPr>
          <a:xfrm>
            <a:off x="873737" y="3299356"/>
            <a:ext cx="1444460" cy="2048879"/>
          </a:xfrm>
          <a:prstGeom prst="rect">
            <a:avLst/>
          </a:prstGeom>
        </p:spPr>
      </p:pic>
      <p:pic>
        <p:nvPicPr>
          <p:cNvPr id="1052" name="Picture 28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895">
            <a:off x="667842" y="3123310"/>
            <a:ext cx="754778" cy="75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Resultado de imagen para flores azule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26" y="4032776"/>
            <a:ext cx="561089" cy="7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15275"/>
              </p:ext>
            </p:extLst>
          </p:nvPr>
        </p:nvGraphicFramePr>
        <p:xfrm>
          <a:off x="2743198" y="386366"/>
          <a:ext cx="6053071" cy="6117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043"/>
                <a:gridCol w="1433746"/>
                <a:gridCol w="1613214"/>
                <a:gridCol w="1804068"/>
              </a:tblGrid>
              <a:tr h="450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EVALUATION CRITERIA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NEEDS IMPROVEMENT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GOOD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EXCELLENT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</a:tr>
              <a:tr h="1947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PRODUCTS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One information card delivered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The card meets the requirements given by the teacher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 point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Two information cards delivered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The cards don´t meet the requirements given by the teacher 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 colors and pictures added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 pts. 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Two information cards delivered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The cards meet the requirements given by the teacher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The student adds colors and pictures to make it look professional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pts.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</a:tr>
              <a:tr h="885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COMPLETE INFORMATION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The information cards have two or more missing items.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 pts.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The information cards have one missing item.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 pts.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The cards contain own and partner´s name, home phone, cell phone and e-mail address 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pts.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</a:tr>
              <a:tr h="283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SPEAKING TASK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Expresses him/her ideas with many hesitations and poor intonation.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Uses incomplete sentences.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Mispronounces several words.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Rarely uses appropriate vocabulary and grammar structures.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 point.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Is able to express his/her ideas with some hesitation but managed to maintain flow and adequate intonation.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Uses correct vocabulary and grammar structures appropriately most of the time.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s-MX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 pts.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Is able to express his/her ideas fluently with correct intonation using complete sentences and with no major production errors.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Uses vocabulary and grammar structures appropriately.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4 pts. 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08" marR="4480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021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147</Words>
  <Application>Microsoft Office PowerPoint</Application>
  <PresentationFormat>Panorámica</PresentationFormat>
  <Paragraphs>72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Ink Free</vt:lpstr>
      <vt:lpstr>Lucida Handwriting</vt:lpstr>
      <vt:lpstr>Times New Roman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acer</cp:lastModifiedBy>
  <cp:revision>10</cp:revision>
  <dcterms:created xsi:type="dcterms:W3CDTF">2018-09-16T20:16:11Z</dcterms:created>
  <dcterms:modified xsi:type="dcterms:W3CDTF">2018-09-16T22:16:28Z</dcterms:modified>
</cp:coreProperties>
</file>